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7" r:id="rId4"/>
    <p:sldId id="266" r:id="rId5"/>
    <p:sldId id="264" r:id="rId6"/>
    <p:sldId id="265" r:id="rId7"/>
    <p:sldId id="270" r:id="rId8"/>
    <p:sldId id="263" r:id="rId9"/>
    <p:sldId id="256" r:id="rId10"/>
    <p:sldId id="258" r:id="rId11"/>
    <p:sldId id="261" r:id="rId12"/>
    <p:sldId id="259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1" r:id="rId26"/>
    <p:sldId id="280" r:id="rId27"/>
    <p:sldId id="282" r:id="rId28"/>
    <p:sldId id="284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144"/>
    <a:srgbClr val="1C1B22"/>
    <a:srgbClr val="EA4033"/>
    <a:srgbClr val="83B678"/>
    <a:srgbClr val="70C8D3"/>
    <a:srgbClr val="F1F1DF"/>
    <a:srgbClr val="DAD4D2"/>
    <a:srgbClr val="FFFFF3"/>
    <a:srgbClr val="2C4457"/>
    <a:srgbClr val="2F9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>
        <p:scale>
          <a:sx n="49" d="100"/>
          <a:sy n="49" d="100"/>
        </p:scale>
        <p:origin x="234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E7A7B-852F-BC6F-B0C5-6AEB17035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68447B-7456-109E-93CB-8FEF02C9A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D53200-44FF-1F9E-36E9-8CF500A8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C1EB7F-5C46-7928-239A-124970E8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140F6A-5BBE-14DC-9600-7E741938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30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F326F-9148-B750-F55D-5EE5ED0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0714AD-F531-89FD-E8AF-29F02A1C9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7AAAE6-A6D9-2E22-CF48-1B671D38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5899F-B28A-8599-12D9-2D28BC24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08718-C3A3-76D3-26FA-E8B09553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67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05F24D-1E37-FA87-921A-E79ECC4D0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78C881-19AF-F4E8-6024-09447C3F3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38EF4C-D491-60F5-3ACC-EFB0AC3E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A46B03-74E8-5BB5-2F19-2F221345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F58A6B-8A2D-1B8F-5CFA-59251DA5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30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28B44-0498-D86A-8415-A0B83530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884017-8048-BD7D-C4F5-036083E8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C15C6C-E554-04DC-3A87-35A7DBB4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1F867-2059-8EFC-5633-D5177CC0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046059-EBEE-C2D2-1CE1-9DFB7A19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19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3C6AE-ED44-6A5B-438C-3CE1AF4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265B07-BBD9-3035-0615-7888DC0CF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D54EE2-18F1-94D0-4CB9-FD719C7D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08150A-C6EE-4B2D-38F6-08445E4E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694E7-EF34-AA91-3082-F59F93A6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327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8F12-AD5A-A3F5-B6E0-C43F1BB3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A6E9CA-727F-E050-2247-79674BF06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4B3BD0-2495-65F7-309F-0AE8EA682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D952E1-77EB-40CA-8820-0DF07783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4A187D-52C1-F61C-476D-BF629504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998CC7-D7D0-0A6F-3B86-C670323D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160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FE710-3D1A-E1F8-261B-B3A72A26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5942DF-7F0F-D5B0-DF73-1B584E16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4B4C62-4BC9-7093-AB9D-AC556C488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B62AC4-26EF-4E6B-34FC-C3DFB288E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DA1A53-93D6-63E8-1859-4195B19FF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A74030-9152-E8C7-777D-7BA73E1A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F9FF29-4EB5-87D5-56A0-D341FE90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E474F8-6CDF-D327-570D-DCA2FBA7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26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6B35-A51C-DA88-3E23-A75D3B84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41CA67-E782-5C6E-13A2-7E232FBA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69B131-1B75-5B61-D553-FCB6BF11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AFB457-1D98-3C76-F727-454864F4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7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38A11FE-1CAC-97D4-300F-F12A13AB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BA26D3-01EE-D238-468C-D8B49CB0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52911F-9B91-BB28-D616-AEC81662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58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0A655-08FA-BC39-75EA-14F952C9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3D457A-E784-96ED-6A66-1C01DEED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6EFB2-F268-6AA5-35D1-A40F04FB8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910B3-FE15-CEE2-8FD9-574D959B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29F0D-C7EC-612F-CD51-4E7B9DB4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61CDAB-50A8-6927-8FAB-406879F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437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9C286-392E-FCC2-459A-F0E88AE8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A7545C5-C49C-FE1F-776B-D12A81C9D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B3CEB0-FAC2-1875-9E70-2570EED36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394D6E-EB07-4423-2923-10DAC4CD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9EA60C-7EE5-C426-49DC-F17F8C46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2CCED0-B9E3-376C-5F63-A371BE1C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88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449217-248C-FBDA-69F4-71AE7C47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B20140-D530-942D-8418-63FC4809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07218-FA28-D1CC-ECFB-8B46EBEC5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A7291-8F63-42C0-9D07-69177185AF2C}" type="datetimeFigureOut">
              <a:rPr lang="es-MX" smtClean="0"/>
              <a:t>31/07/2024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A910C1-18E4-0043-D475-992FA8F1F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3ABCC2-951A-4B5B-C9B8-87505FB59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917F1-C916-462F-BF4A-87671D7E14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70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web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web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10.sv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webp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4.jpg"/><Relationship Id="rId10" Type="http://schemas.openxmlformats.org/officeDocument/2006/relationships/image" Target="../media/image6.sv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1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webp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4.jpg"/><Relationship Id="rId10" Type="http://schemas.openxmlformats.org/officeDocument/2006/relationships/image" Target="../media/image6.sv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web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4.jpg"/><Relationship Id="rId10" Type="http://schemas.openxmlformats.org/officeDocument/2006/relationships/image" Target="../media/image6.sv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web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4.jpg"/><Relationship Id="rId10" Type="http://schemas.openxmlformats.org/officeDocument/2006/relationships/image" Target="../media/image6.sv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web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jpg"/><Relationship Id="rId10" Type="http://schemas.openxmlformats.org/officeDocument/2006/relationships/image" Target="../media/image6.sv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web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/>
          <p:nvPr/>
        </p:nvCxnSpPr>
        <p:spPr>
          <a:xfrm>
            <a:off x="-1194389" y="1974017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8" name="Gráfico 57" descr="Usuario contorno">
            <a:extLst>
              <a:ext uri="{FF2B5EF4-FFF2-40B4-BE49-F238E27FC236}">
                <a16:creationId xmlns:a16="http://schemas.microsoft.com/office/drawing/2014/main" id="{32716B8E-67AB-64D1-78E0-ADDCA1AEB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629" y="-749013"/>
            <a:ext cx="284326" cy="284326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3279558" y="-2409182"/>
            <a:ext cx="5636824" cy="121880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B6493388-6AEF-72C3-C2B2-24FFE462F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37" y="2925504"/>
            <a:ext cx="1491648" cy="1006992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5A5E34BE-5AC8-2B06-3107-4F90F1989B09}"/>
              </a:ext>
            </a:extLst>
          </p:cNvPr>
          <p:cNvSpPr/>
          <p:nvPr/>
        </p:nvSpPr>
        <p:spPr>
          <a:xfrm>
            <a:off x="5371903" y="3932496"/>
            <a:ext cx="1579882" cy="26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deodi</a:t>
            </a:r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-CRM</a:t>
            </a:r>
          </a:p>
        </p:txBody>
      </p:sp>
    </p:spTree>
    <p:extLst>
      <p:ext uri="{BB962C8B-B14F-4D97-AF65-F5344CB8AC3E}">
        <p14:creationId xmlns:p14="http://schemas.microsoft.com/office/powerpoint/2010/main" val="44296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B042700-8192-65F3-F1CA-57EB1C7D6FCD}"/>
              </a:ext>
            </a:extLst>
          </p:cNvPr>
          <p:cNvSpPr/>
          <p:nvPr/>
        </p:nvSpPr>
        <p:spPr>
          <a:xfrm>
            <a:off x="754382" y="1927364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190DAAD-48D0-599C-E54E-031847598EEE}"/>
              </a:ext>
            </a:extLst>
          </p:cNvPr>
          <p:cNvSpPr/>
          <p:nvPr/>
        </p:nvSpPr>
        <p:spPr>
          <a:xfrm>
            <a:off x="746774" y="2297180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049" y="675835"/>
            <a:ext cx="9180576" cy="5071872"/>
          </a:xfrm>
          <a:prstGeom prst="rect">
            <a:avLst/>
          </a:prstGeom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88C10FAA-8FED-DA6B-3CB2-068ACBC21A61}"/>
              </a:ext>
            </a:extLst>
          </p:cNvPr>
          <p:cNvSpPr/>
          <p:nvPr/>
        </p:nvSpPr>
        <p:spPr>
          <a:xfrm>
            <a:off x="771739" y="2772138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F0D64EB-6926-398F-B62E-210EEDEF24F7}"/>
              </a:ext>
            </a:extLst>
          </p:cNvPr>
          <p:cNvSpPr/>
          <p:nvPr/>
        </p:nvSpPr>
        <p:spPr>
          <a:xfrm>
            <a:off x="754381" y="1790600"/>
            <a:ext cx="2121421" cy="272980"/>
          </a:xfrm>
          <a:prstGeom prst="round2SameRect">
            <a:avLst/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B5F252FF-E57D-2ECE-ECC2-228FFE97A61B}"/>
              </a:ext>
            </a:extLst>
          </p:cNvPr>
          <p:cNvSpPr/>
          <p:nvPr/>
        </p:nvSpPr>
        <p:spPr>
          <a:xfrm rot="5400000">
            <a:off x="5918630" y="-4992181"/>
            <a:ext cx="354737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134013" y="11038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/>
          <p:nvPr/>
        </p:nvCxnSpPr>
        <p:spPr>
          <a:xfrm>
            <a:off x="134013" y="11800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134013" y="1034546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0A56262-16E6-5F54-12B5-5F5CAD538DE6}"/>
              </a:ext>
            </a:extLst>
          </p:cNvPr>
          <p:cNvSpPr/>
          <p:nvPr/>
        </p:nvSpPr>
        <p:spPr>
          <a:xfrm>
            <a:off x="3092121" y="1960019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5A370AD-B36C-32B9-BFC5-ECE7F8FA31D2}"/>
              </a:ext>
            </a:extLst>
          </p:cNvPr>
          <p:cNvSpPr/>
          <p:nvPr/>
        </p:nvSpPr>
        <p:spPr>
          <a:xfrm>
            <a:off x="5416200" y="1948095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17007400-8B52-9EC8-0F53-60A0A024C5BB}"/>
              </a:ext>
            </a:extLst>
          </p:cNvPr>
          <p:cNvSpPr/>
          <p:nvPr/>
        </p:nvSpPr>
        <p:spPr>
          <a:xfrm>
            <a:off x="7712453" y="1948095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8" name="Gráfico 57" descr="Usuario contorno">
            <a:extLst>
              <a:ext uri="{FF2B5EF4-FFF2-40B4-BE49-F238E27FC236}">
                <a16:creationId xmlns:a16="http://schemas.microsoft.com/office/drawing/2014/main" id="{32716B8E-67AB-64D1-78E0-ADDCA1AEB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629" y="-749013"/>
            <a:ext cx="284326" cy="284326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90017E1C-4F6F-373C-BE6C-A55FBE329222}"/>
              </a:ext>
            </a:extLst>
          </p:cNvPr>
          <p:cNvSpPr/>
          <p:nvPr/>
        </p:nvSpPr>
        <p:spPr>
          <a:xfrm>
            <a:off x="11514944" y="900528"/>
            <a:ext cx="373376" cy="373376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8D5368CE-B8E4-1B56-D605-5EAD5CAA8F8C}"/>
              </a:ext>
            </a:extLst>
          </p:cNvPr>
          <p:cNvSpPr/>
          <p:nvPr/>
        </p:nvSpPr>
        <p:spPr>
          <a:xfrm>
            <a:off x="11453867" y="841770"/>
            <a:ext cx="492088" cy="492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511BBABE-96CF-45AA-3B32-D57C237397E0}"/>
              </a:ext>
            </a:extLst>
          </p:cNvPr>
          <p:cNvGrpSpPr/>
          <p:nvPr/>
        </p:nvGrpSpPr>
        <p:grpSpPr>
          <a:xfrm>
            <a:off x="10891908" y="841770"/>
            <a:ext cx="492088" cy="492088"/>
            <a:chOff x="12268431" y="540593"/>
            <a:chExt cx="492088" cy="492088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30729B51-8928-4F07-B9FD-ECF4119CC908}"/>
                </a:ext>
              </a:extLst>
            </p:cNvPr>
            <p:cNvSpPr/>
            <p:nvPr/>
          </p:nvSpPr>
          <p:spPr>
            <a:xfrm>
              <a:off x="12332955" y="606293"/>
              <a:ext cx="373376" cy="373376"/>
            </a:xfrm>
            <a:prstGeom prst="ellipse">
              <a:avLst/>
            </a:prstGeom>
            <a:solidFill>
              <a:srgbClr val="F6F9FA"/>
            </a:solidFill>
            <a:ln>
              <a:solidFill>
                <a:srgbClr val="F457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500" b="1" dirty="0">
                <a:solidFill>
                  <a:srgbClr val="F4571E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0BA4BE9-6932-E545-15CD-1B63712B2766}"/>
                </a:ext>
              </a:extLst>
            </p:cNvPr>
            <p:cNvSpPr/>
            <p:nvPr/>
          </p:nvSpPr>
          <p:spPr>
            <a:xfrm>
              <a:off x="12268431" y="540593"/>
              <a:ext cx="492088" cy="4920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rgbClr val="F4571E"/>
                  </a:solidFill>
                  <a:latin typeface="Gill Sans MT" panose="020B0502020104020203" pitchFamily="34" charset="0"/>
                </a:rPr>
                <a:t>?</a:t>
              </a:r>
            </a:p>
          </p:txBody>
        </p:sp>
      </p:grp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1058199" y="98955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5" name="Rectángulo: esquinas superiores redondeadas 64">
            <a:extLst>
              <a:ext uri="{FF2B5EF4-FFF2-40B4-BE49-F238E27FC236}">
                <a16:creationId xmlns:a16="http://schemas.microsoft.com/office/drawing/2014/main" id="{490D8277-EDFE-83C4-FB25-4ABC01FDA993}"/>
              </a:ext>
            </a:extLst>
          </p:cNvPr>
          <p:cNvSpPr/>
          <p:nvPr/>
        </p:nvSpPr>
        <p:spPr>
          <a:xfrm>
            <a:off x="3115812" y="1796256"/>
            <a:ext cx="2121421" cy="27298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2A58A331-6933-9DA5-7CBB-6B00E51E9568}"/>
              </a:ext>
            </a:extLst>
          </p:cNvPr>
          <p:cNvSpPr/>
          <p:nvPr/>
        </p:nvSpPr>
        <p:spPr>
          <a:xfrm>
            <a:off x="5396193" y="1811605"/>
            <a:ext cx="2121421" cy="272980"/>
          </a:xfrm>
          <a:prstGeom prst="round2SameRect">
            <a:avLst/>
          </a:prstGeom>
          <a:solidFill>
            <a:srgbClr val="53C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67" name="Rectángulo: esquinas superiores redondeadas 66">
            <a:extLst>
              <a:ext uri="{FF2B5EF4-FFF2-40B4-BE49-F238E27FC236}">
                <a16:creationId xmlns:a16="http://schemas.microsoft.com/office/drawing/2014/main" id="{15FFDA3D-A137-A55D-AC4C-8062E353FF62}"/>
              </a:ext>
            </a:extLst>
          </p:cNvPr>
          <p:cNvSpPr/>
          <p:nvPr/>
        </p:nvSpPr>
        <p:spPr>
          <a:xfrm>
            <a:off x="7717481" y="1788251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Venta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A30C349B-2118-72F8-5075-C6E46C212552}"/>
              </a:ext>
            </a:extLst>
          </p:cNvPr>
          <p:cNvSpPr/>
          <p:nvPr/>
        </p:nvSpPr>
        <p:spPr>
          <a:xfrm>
            <a:off x="1386096" y="2508846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55F6F8-AA47-5C40-79E8-5EAF9425B8D8}"/>
              </a:ext>
            </a:extLst>
          </p:cNvPr>
          <p:cNvSpPr/>
          <p:nvPr/>
        </p:nvSpPr>
        <p:spPr>
          <a:xfrm>
            <a:off x="2589185" y="2498657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D1994C62-500F-A5A0-4156-83513BBC9964}"/>
              </a:ext>
            </a:extLst>
          </p:cNvPr>
          <p:cNvSpPr/>
          <p:nvPr/>
        </p:nvSpPr>
        <p:spPr>
          <a:xfrm>
            <a:off x="1355072" y="2948537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6952D35C-2DE3-A618-5C0A-9FD3DF99E527}"/>
              </a:ext>
            </a:extLst>
          </p:cNvPr>
          <p:cNvSpPr/>
          <p:nvPr/>
        </p:nvSpPr>
        <p:spPr>
          <a:xfrm>
            <a:off x="2558161" y="2938348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FF116DAE-2938-3832-3883-A4415626B0BD}"/>
              </a:ext>
            </a:extLst>
          </p:cNvPr>
          <p:cNvSpPr/>
          <p:nvPr/>
        </p:nvSpPr>
        <p:spPr>
          <a:xfrm>
            <a:off x="3092122" y="2333502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F5E82F0-B3F7-2A2C-912A-41493EE87323}"/>
              </a:ext>
            </a:extLst>
          </p:cNvPr>
          <p:cNvSpPr/>
          <p:nvPr/>
        </p:nvSpPr>
        <p:spPr>
          <a:xfrm>
            <a:off x="3731444" y="2545168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39D3F70-7E67-FEA0-374B-C93DC65D0B07}"/>
              </a:ext>
            </a:extLst>
          </p:cNvPr>
          <p:cNvSpPr/>
          <p:nvPr/>
        </p:nvSpPr>
        <p:spPr>
          <a:xfrm>
            <a:off x="4934533" y="2534979"/>
            <a:ext cx="230989" cy="191289"/>
          </a:xfrm>
          <a:prstGeom prst="rect">
            <a:avLst/>
          </a:prstGeom>
          <a:solidFill>
            <a:srgbClr val="F4571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87D8C399-ADEB-5E63-9EBD-E3E9695A70B2}"/>
              </a:ext>
            </a:extLst>
          </p:cNvPr>
          <p:cNvSpPr/>
          <p:nvPr/>
        </p:nvSpPr>
        <p:spPr>
          <a:xfrm>
            <a:off x="5417100" y="2323742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F45E9C4E-9CA9-EEF8-4226-6E0B823B6B8C}"/>
              </a:ext>
            </a:extLst>
          </p:cNvPr>
          <p:cNvSpPr/>
          <p:nvPr/>
        </p:nvSpPr>
        <p:spPr>
          <a:xfrm>
            <a:off x="6056422" y="2535408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A25E40B0-BECC-0B94-A30A-97AC620D2E91}"/>
              </a:ext>
            </a:extLst>
          </p:cNvPr>
          <p:cNvSpPr/>
          <p:nvPr/>
        </p:nvSpPr>
        <p:spPr>
          <a:xfrm>
            <a:off x="7259511" y="2525219"/>
            <a:ext cx="230989" cy="191289"/>
          </a:xfrm>
          <a:prstGeom prst="rect">
            <a:avLst/>
          </a:prstGeom>
          <a:solidFill>
            <a:srgbClr val="53C0D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0538B6DE-BA8C-339F-A2DC-B0E8B1905CD3}"/>
              </a:ext>
            </a:extLst>
          </p:cNvPr>
          <p:cNvSpPr/>
          <p:nvPr/>
        </p:nvSpPr>
        <p:spPr>
          <a:xfrm>
            <a:off x="7685339" y="2356993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1DDD90DD-FB03-6C67-93B0-CB3120EB1200}"/>
              </a:ext>
            </a:extLst>
          </p:cNvPr>
          <p:cNvSpPr/>
          <p:nvPr/>
        </p:nvSpPr>
        <p:spPr>
          <a:xfrm>
            <a:off x="8324661" y="2568659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F141202-6158-AE1C-B7E1-9FCB4AACC6CA}"/>
              </a:ext>
            </a:extLst>
          </p:cNvPr>
          <p:cNvSpPr/>
          <p:nvPr/>
        </p:nvSpPr>
        <p:spPr>
          <a:xfrm>
            <a:off x="9527750" y="2558470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98D3A96-370D-1F5E-81C7-AC90450CD5EF}"/>
              </a:ext>
            </a:extLst>
          </p:cNvPr>
          <p:cNvSpPr/>
          <p:nvPr/>
        </p:nvSpPr>
        <p:spPr>
          <a:xfrm>
            <a:off x="10013734" y="1936776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superiores redondeadas 81">
            <a:extLst>
              <a:ext uri="{FF2B5EF4-FFF2-40B4-BE49-F238E27FC236}">
                <a16:creationId xmlns:a16="http://schemas.microsoft.com/office/drawing/2014/main" id="{BA5CAFCC-0BCB-61D1-9421-01B8D605C98B}"/>
              </a:ext>
            </a:extLst>
          </p:cNvPr>
          <p:cNvSpPr/>
          <p:nvPr/>
        </p:nvSpPr>
        <p:spPr>
          <a:xfrm>
            <a:off x="10018762" y="1776932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Cierre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1255F23B-B245-4E58-DFE9-5089B9D6CEA8}"/>
              </a:ext>
            </a:extLst>
          </p:cNvPr>
          <p:cNvSpPr/>
          <p:nvPr/>
        </p:nvSpPr>
        <p:spPr>
          <a:xfrm>
            <a:off x="9986620" y="234567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582BC76C-66E5-3AFD-08A3-1D5BF456AB1E}"/>
              </a:ext>
            </a:extLst>
          </p:cNvPr>
          <p:cNvSpPr/>
          <p:nvPr/>
        </p:nvSpPr>
        <p:spPr>
          <a:xfrm>
            <a:off x="10625942" y="255734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75342B40-E1F4-CBEF-DA5C-CF0F2C81F709}"/>
              </a:ext>
            </a:extLst>
          </p:cNvPr>
          <p:cNvSpPr/>
          <p:nvPr/>
        </p:nvSpPr>
        <p:spPr>
          <a:xfrm>
            <a:off x="11829031" y="2547151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2837EB2-DCED-E09E-10B3-991031DAB825}"/>
              </a:ext>
            </a:extLst>
          </p:cNvPr>
          <p:cNvGrpSpPr/>
          <p:nvPr/>
        </p:nvGrpSpPr>
        <p:grpSpPr>
          <a:xfrm>
            <a:off x="14384" y="1259177"/>
            <a:ext cx="510788" cy="2863935"/>
            <a:chOff x="14384" y="1259177"/>
            <a:chExt cx="510788" cy="2863935"/>
          </a:xfrm>
        </p:grpSpPr>
        <p:sp>
          <p:nvSpPr>
            <p:cNvPr id="3" name="Rectángulo: esquinas superiores redondeadas 2">
              <a:extLst>
                <a:ext uri="{FF2B5EF4-FFF2-40B4-BE49-F238E27FC236}">
                  <a16:creationId xmlns:a16="http://schemas.microsoft.com/office/drawing/2014/main" id="{851DD923-687D-371A-2939-86D300642DF3}"/>
                </a:ext>
              </a:extLst>
            </p:cNvPr>
            <p:cNvSpPr/>
            <p:nvPr/>
          </p:nvSpPr>
          <p:spPr>
            <a:xfrm rot="5400000">
              <a:off x="-1162190" y="2435751"/>
              <a:ext cx="2863935" cy="51078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DCE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BE27B9B-C5A0-0439-3B46-2CCC7EEE0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DCE2EB"/>
                </a:clrFrom>
                <a:clrTo>
                  <a:srgbClr val="DCE2EB">
                    <a:alpha val="0"/>
                  </a:srgbClr>
                </a:clrTo>
              </a:clrChange>
            </a:blip>
            <a:srcRect l="48171" t="23115" r="46008" b="18362"/>
            <a:stretch/>
          </p:blipFill>
          <p:spPr>
            <a:xfrm>
              <a:off x="32284" y="1350460"/>
              <a:ext cx="488143" cy="276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46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047483"/>
            <a:ext cx="423891" cy="5286367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B042700-8192-65F3-F1CA-57EB1C7D6FCD}"/>
              </a:ext>
            </a:extLst>
          </p:cNvPr>
          <p:cNvSpPr/>
          <p:nvPr/>
        </p:nvSpPr>
        <p:spPr>
          <a:xfrm>
            <a:off x="770294" y="1580410"/>
            <a:ext cx="2121421" cy="476536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3692803" y="1049437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190DAAD-48D0-599C-E54E-031847598EEE}"/>
              </a:ext>
            </a:extLst>
          </p:cNvPr>
          <p:cNvSpPr/>
          <p:nvPr/>
        </p:nvSpPr>
        <p:spPr>
          <a:xfrm>
            <a:off x="762686" y="1950226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88C10FAA-8FED-DA6B-3CB2-068ACBC21A61}"/>
              </a:ext>
            </a:extLst>
          </p:cNvPr>
          <p:cNvSpPr/>
          <p:nvPr/>
        </p:nvSpPr>
        <p:spPr>
          <a:xfrm>
            <a:off x="787651" y="2425184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F0D64EB-6926-398F-B62E-210EEDEF24F7}"/>
              </a:ext>
            </a:extLst>
          </p:cNvPr>
          <p:cNvSpPr/>
          <p:nvPr/>
        </p:nvSpPr>
        <p:spPr>
          <a:xfrm>
            <a:off x="770293" y="1443646"/>
            <a:ext cx="2121421" cy="272980"/>
          </a:xfrm>
          <a:prstGeom prst="round2SameRect">
            <a:avLst/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/>
          <p:nvPr/>
        </p:nvCxnSpPr>
        <p:spPr>
          <a:xfrm>
            <a:off x="-1194389" y="1974017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0A56262-16E6-5F54-12B5-5F5CAD538DE6}"/>
              </a:ext>
            </a:extLst>
          </p:cNvPr>
          <p:cNvSpPr/>
          <p:nvPr/>
        </p:nvSpPr>
        <p:spPr>
          <a:xfrm>
            <a:off x="3027008" y="1613064"/>
            <a:ext cx="2121421" cy="4732711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5A370AD-B36C-32B9-BFC5-ECE7F8FA31D2}"/>
              </a:ext>
            </a:extLst>
          </p:cNvPr>
          <p:cNvSpPr/>
          <p:nvPr/>
        </p:nvSpPr>
        <p:spPr>
          <a:xfrm>
            <a:off x="5304787" y="1601141"/>
            <a:ext cx="2121421" cy="4732710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17007400-8B52-9EC8-0F53-60A0A024C5BB}"/>
              </a:ext>
            </a:extLst>
          </p:cNvPr>
          <p:cNvSpPr/>
          <p:nvPr/>
        </p:nvSpPr>
        <p:spPr>
          <a:xfrm>
            <a:off x="7554745" y="1601140"/>
            <a:ext cx="2121421" cy="4765365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8" name="Gráfico 57" descr="Usuario contorno">
            <a:extLst>
              <a:ext uri="{FF2B5EF4-FFF2-40B4-BE49-F238E27FC236}">
                <a16:creationId xmlns:a16="http://schemas.microsoft.com/office/drawing/2014/main" id="{32716B8E-67AB-64D1-78E0-ADDCA1AEB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629" y="-749013"/>
            <a:ext cx="284326" cy="284326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5" name="Rectángulo: esquinas superiores redondeadas 64">
            <a:extLst>
              <a:ext uri="{FF2B5EF4-FFF2-40B4-BE49-F238E27FC236}">
                <a16:creationId xmlns:a16="http://schemas.microsoft.com/office/drawing/2014/main" id="{490D8277-EDFE-83C4-FB25-4ABC01FDA993}"/>
              </a:ext>
            </a:extLst>
          </p:cNvPr>
          <p:cNvSpPr/>
          <p:nvPr/>
        </p:nvSpPr>
        <p:spPr>
          <a:xfrm>
            <a:off x="3050699" y="1449302"/>
            <a:ext cx="2121421" cy="27298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2A58A331-6933-9DA5-7CBB-6B00E51E9568}"/>
              </a:ext>
            </a:extLst>
          </p:cNvPr>
          <p:cNvSpPr/>
          <p:nvPr/>
        </p:nvSpPr>
        <p:spPr>
          <a:xfrm>
            <a:off x="5284780" y="1464651"/>
            <a:ext cx="2121421" cy="272980"/>
          </a:xfrm>
          <a:prstGeom prst="round2SameRect">
            <a:avLst/>
          </a:prstGeom>
          <a:solidFill>
            <a:srgbClr val="53C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67" name="Rectángulo: esquinas superiores redondeadas 66">
            <a:extLst>
              <a:ext uri="{FF2B5EF4-FFF2-40B4-BE49-F238E27FC236}">
                <a16:creationId xmlns:a16="http://schemas.microsoft.com/office/drawing/2014/main" id="{15FFDA3D-A137-A55D-AC4C-8062E353FF62}"/>
              </a:ext>
            </a:extLst>
          </p:cNvPr>
          <p:cNvSpPr/>
          <p:nvPr/>
        </p:nvSpPr>
        <p:spPr>
          <a:xfrm>
            <a:off x="7559773" y="1441297"/>
            <a:ext cx="2121421" cy="272980"/>
          </a:xfrm>
          <a:prstGeom prst="round2Same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Venta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A30C349B-2118-72F8-5075-C6E46C212552}"/>
              </a:ext>
            </a:extLst>
          </p:cNvPr>
          <p:cNvSpPr/>
          <p:nvPr/>
        </p:nvSpPr>
        <p:spPr>
          <a:xfrm>
            <a:off x="1402008" y="2161892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55F6F8-AA47-5C40-79E8-5EAF9425B8D8}"/>
              </a:ext>
            </a:extLst>
          </p:cNvPr>
          <p:cNvSpPr/>
          <p:nvPr/>
        </p:nvSpPr>
        <p:spPr>
          <a:xfrm>
            <a:off x="2605097" y="2151703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D1994C62-500F-A5A0-4156-83513BBC9964}"/>
              </a:ext>
            </a:extLst>
          </p:cNvPr>
          <p:cNvSpPr/>
          <p:nvPr/>
        </p:nvSpPr>
        <p:spPr>
          <a:xfrm>
            <a:off x="1370984" y="260158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6952D35C-2DE3-A618-5C0A-9FD3DF99E527}"/>
              </a:ext>
            </a:extLst>
          </p:cNvPr>
          <p:cNvSpPr/>
          <p:nvPr/>
        </p:nvSpPr>
        <p:spPr>
          <a:xfrm>
            <a:off x="2574073" y="259139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FF116DAE-2938-3832-3883-A4415626B0BD}"/>
              </a:ext>
            </a:extLst>
          </p:cNvPr>
          <p:cNvSpPr/>
          <p:nvPr/>
        </p:nvSpPr>
        <p:spPr>
          <a:xfrm>
            <a:off x="3027009" y="1986548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F5E82F0-B3F7-2A2C-912A-41493EE87323}"/>
              </a:ext>
            </a:extLst>
          </p:cNvPr>
          <p:cNvSpPr/>
          <p:nvPr/>
        </p:nvSpPr>
        <p:spPr>
          <a:xfrm>
            <a:off x="3666331" y="219821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39D3F70-7E67-FEA0-374B-C93DC65D0B07}"/>
              </a:ext>
            </a:extLst>
          </p:cNvPr>
          <p:cNvSpPr/>
          <p:nvPr/>
        </p:nvSpPr>
        <p:spPr>
          <a:xfrm>
            <a:off x="4869420" y="2188025"/>
            <a:ext cx="230989" cy="191289"/>
          </a:xfrm>
          <a:prstGeom prst="rect">
            <a:avLst/>
          </a:prstGeom>
          <a:solidFill>
            <a:srgbClr val="F4571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87D8C399-ADEB-5E63-9EBD-E3E9695A70B2}"/>
              </a:ext>
            </a:extLst>
          </p:cNvPr>
          <p:cNvSpPr/>
          <p:nvPr/>
        </p:nvSpPr>
        <p:spPr>
          <a:xfrm>
            <a:off x="5305687" y="1976788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F45E9C4E-9CA9-EEF8-4226-6E0B823B6B8C}"/>
              </a:ext>
            </a:extLst>
          </p:cNvPr>
          <p:cNvSpPr/>
          <p:nvPr/>
        </p:nvSpPr>
        <p:spPr>
          <a:xfrm>
            <a:off x="5945009" y="218845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A25E40B0-BECC-0B94-A30A-97AC620D2E91}"/>
              </a:ext>
            </a:extLst>
          </p:cNvPr>
          <p:cNvSpPr/>
          <p:nvPr/>
        </p:nvSpPr>
        <p:spPr>
          <a:xfrm>
            <a:off x="7148098" y="2178265"/>
            <a:ext cx="230989" cy="191289"/>
          </a:xfrm>
          <a:prstGeom prst="rect">
            <a:avLst/>
          </a:prstGeom>
          <a:solidFill>
            <a:srgbClr val="53C0D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0538B6DE-BA8C-339F-A2DC-B0E8B1905CD3}"/>
              </a:ext>
            </a:extLst>
          </p:cNvPr>
          <p:cNvSpPr/>
          <p:nvPr/>
        </p:nvSpPr>
        <p:spPr>
          <a:xfrm>
            <a:off x="7527631" y="2010039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1DDD90DD-FB03-6C67-93B0-CB3120EB1200}"/>
              </a:ext>
            </a:extLst>
          </p:cNvPr>
          <p:cNvSpPr/>
          <p:nvPr/>
        </p:nvSpPr>
        <p:spPr>
          <a:xfrm>
            <a:off x="8166953" y="2221705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F141202-6158-AE1C-B7E1-9FCB4AACC6CA}"/>
              </a:ext>
            </a:extLst>
          </p:cNvPr>
          <p:cNvSpPr/>
          <p:nvPr/>
        </p:nvSpPr>
        <p:spPr>
          <a:xfrm>
            <a:off x="9370042" y="2211516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98D3A96-370D-1F5E-81C7-AC90450CD5EF}"/>
              </a:ext>
            </a:extLst>
          </p:cNvPr>
          <p:cNvSpPr/>
          <p:nvPr/>
        </p:nvSpPr>
        <p:spPr>
          <a:xfrm>
            <a:off x="9832876" y="1589821"/>
            <a:ext cx="2121421" cy="4744029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superiores redondeadas 81">
            <a:extLst>
              <a:ext uri="{FF2B5EF4-FFF2-40B4-BE49-F238E27FC236}">
                <a16:creationId xmlns:a16="http://schemas.microsoft.com/office/drawing/2014/main" id="{BA5CAFCC-0BCB-61D1-9421-01B8D605C98B}"/>
              </a:ext>
            </a:extLst>
          </p:cNvPr>
          <p:cNvSpPr/>
          <p:nvPr/>
        </p:nvSpPr>
        <p:spPr>
          <a:xfrm>
            <a:off x="9837904" y="1429978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Cierre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1255F23B-B245-4E58-DFE9-5089B9D6CEA8}"/>
              </a:ext>
            </a:extLst>
          </p:cNvPr>
          <p:cNvSpPr/>
          <p:nvPr/>
        </p:nvSpPr>
        <p:spPr>
          <a:xfrm>
            <a:off x="9805762" y="1998720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582BC76C-66E5-3AFD-08A3-1D5BF456AB1E}"/>
              </a:ext>
            </a:extLst>
          </p:cNvPr>
          <p:cNvSpPr/>
          <p:nvPr/>
        </p:nvSpPr>
        <p:spPr>
          <a:xfrm>
            <a:off x="10445084" y="2210386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75342B40-E1F4-CBEF-DA5C-CF0F2C81F709}"/>
              </a:ext>
            </a:extLst>
          </p:cNvPr>
          <p:cNvSpPr/>
          <p:nvPr/>
        </p:nvSpPr>
        <p:spPr>
          <a:xfrm>
            <a:off x="11648173" y="2200197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4054202" y="3618642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249222" y="2440308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56601" y="1653414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50303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45191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32790" y="5083230"/>
            <a:ext cx="478414" cy="49716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C8A9090-8022-6911-04C0-E555D81FDF42}"/>
              </a:ext>
            </a:extLst>
          </p:cNvPr>
          <p:cNvGrpSpPr/>
          <p:nvPr/>
        </p:nvGrpSpPr>
        <p:grpSpPr>
          <a:xfrm>
            <a:off x="32582" y="1028723"/>
            <a:ext cx="492088" cy="492088"/>
            <a:chOff x="685697" y="-380418"/>
            <a:chExt cx="492088" cy="492088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4C52AF4-F422-4F5F-AFCE-045551694534}"/>
                </a:ext>
              </a:extLst>
            </p:cNvPr>
            <p:cNvSpPr/>
            <p:nvPr/>
          </p:nvSpPr>
          <p:spPr>
            <a:xfrm>
              <a:off x="746774" y="-321660"/>
              <a:ext cx="373376" cy="373376"/>
            </a:xfrm>
            <a:prstGeom prst="ellipse">
              <a:avLst/>
            </a:prstGeom>
            <a:solidFill>
              <a:srgbClr val="F6F9FA"/>
            </a:solidFill>
            <a:ln>
              <a:solidFill>
                <a:srgbClr val="F457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500" b="1" dirty="0">
                <a:solidFill>
                  <a:srgbClr val="F4571E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F3AAF07-934C-7195-4107-AE00240329F1}"/>
                </a:ext>
              </a:extLst>
            </p:cNvPr>
            <p:cNvSpPr/>
            <p:nvPr/>
          </p:nvSpPr>
          <p:spPr>
            <a:xfrm>
              <a:off x="685697" y="-380418"/>
              <a:ext cx="492088" cy="4920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rgbClr val="F4571E"/>
                  </a:solidFill>
                  <a:latin typeface="Gill Sans MT" panose="020B0502020104020203" pitchFamily="34" charset="0"/>
                </a:rPr>
                <a:t>JC</a:t>
              </a:r>
            </a:p>
          </p:txBody>
        </p:sp>
      </p:grpSp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27" y="5854451"/>
            <a:ext cx="449768" cy="449768"/>
          </a:xfrm>
          <a:prstGeom prst="rect">
            <a:avLst/>
          </a:prstGeom>
        </p:spPr>
      </p:pic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4045B28A-059C-F5E1-EE7C-1F8F8EA1444F}"/>
              </a:ext>
            </a:extLst>
          </p:cNvPr>
          <p:cNvSpPr/>
          <p:nvPr/>
        </p:nvSpPr>
        <p:spPr>
          <a:xfrm>
            <a:off x="762686" y="1013436"/>
            <a:ext cx="11191611" cy="319066"/>
          </a:xfrm>
          <a:prstGeom prst="round2SameRect">
            <a:avLst>
              <a:gd name="adj1" fmla="val 28097"/>
              <a:gd name="adj2" fmla="val 31411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164668"/>
                </a:solidFill>
                <a:latin typeface="Gill Sans MT" panose="020B0502020104020203" pitchFamily="34" charset="0"/>
              </a:rPr>
              <a:t>SEGUIMIENTO</a:t>
            </a:r>
          </a:p>
        </p:txBody>
      </p:sp>
    </p:spTree>
    <p:extLst>
      <p:ext uri="{BB962C8B-B14F-4D97-AF65-F5344CB8AC3E}">
        <p14:creationId xmlns:p14="http://schemas.microsoft.com/office/powerpoint/2010/main" val="288072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B042700-8192-65F3-F1CA-57EB1C7D6FCD}"/>
              </a:ext>
            </a:extLst>
          </p:cNvPr>
          <p:cNvSpPr/>
          <p:nvPr/>
        </p:nvSpPr>
        <p:spPr>
          <a:xfrm>
            <a:off x="340191" y="1845383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F0D64EB-6926-398F-B62E-210EEDEF24F7}"/>
              </a:ext>
            </a:extLst>
          </p:cNvPr>
          <p:cNvSpPr/>
          <p:nvPr/>
        </p:nvSpPr>
        <p:spPr>
          <a:xfrm>
            <a:off x="340190" y="1708619"/>
            <a:ext cx="2121421" cy="272980"/>
          </a:xfrm>
          <a:prstGeom prst="round2SameRect">
            <a:avLst/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Prospectos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B5F252FF-E57D-2ECE-ECC2-228FFE97A61B}"/>
              </a:ext>
            </a:extLst>
          </p:cNvPr>
          <p:cNvSpPr/>
          <p:nvPr/>
        </p:nvSpPr>
        <p:spPr>
          <a:xfrm rot="5400000">
            <a:off x="5918630" y="-4992181"/>
            <a:ext cx="354737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134013" y="11038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/>
          <p:nvPr/>
        </p:nvCxnSpPr>
        <p:spPr>
          <a:xfrm>
            <a:off x="134013" y="11800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134013" y="1034546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0A56262-16E6-5F54-12B5-5F5CAD538DE6}"/>
              </a:ext>
            </a:extLst>
          </p:cNvPr>
          <p:cNvSpPr/>
          <p:nvPr/>
        </p:nvSpPr>
        <p:spPr>
          <a:xfrm>
            <a:off x="2677930" y="1878038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5A370AD-B36C-32B9-BFC5-ECE7F8FA31D2}"/>
              </a:ext>
            </a:extLst>
          </p:cNvPr>
          <p:cNvSpPr/>
          <p:nvPr/>
        </p:nvSpPr>
        <p:spPr>
          <a:xfrm>
            <a:off x="5002009" y="1866114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17007400-8B52-9EC8-0F53-60A0A024C5BB}"/>
              </a:ext>
            </a:extLst>
          </p:cNvPr>
          <p:cNvSpPr/>
          <p:nvPr/>
        </p:nvSpPr>
        <p:spPr>
          <a:xfrm>
            <a:off x="7298262" y="1866114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8" name="Gráfico 57" descr="Usuario contorno">
            <a:extLst>
              <a:ext uri="{FF2B5EF4-FFF2-40B4-BE49-F238E27FC236}">
                <a16:creationId xmlns:a16="http://schemas.microsoft.com/office/drawing/2014/main" id="{32716B8E-67AB-64D1-78E0-ADDCA1AEB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629" y="-749013"/>
            <a:ext cx="284326" cy="284326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90017E1C-4F6F-373C-BE6C-A55FBE329222}"/>
              </a:ext>
            </a:extLst>
          </p:cNvPr>
          <p:cNvSpPr/>
          <p:nvPr/>
        </p:nvSpPr>
        <p:spPr>
          <a:xfrm>
            <a:off x="11514944" y="900528"/>
            <a:ext cx="373376" cy="373376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8D5368CE-B8E4-1B56-D605-5EAD5CAA8F8C}"/>
              </a:ext>
            </a:extLst>
          </p:cNvPr>
          <p:cNvSpPr/>
          <p:nvPr/>
        </p:nvSpPr>
        <p:spPr>
          <a:xfrm>
            <a:off x="11453867" y="841770"/>
            <a:ext cx="492088" cy="492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1358994" y="-608903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5" name="Rectángulo: esquinas superiores redondeadas 64">
            <a:extLst>
              <a:ext uri="{FF2B5EF4-FFF2-40B4-BE49-F238E27FC236}">
                <a16:creationId xmlns:a16="http://schemas.microsoft.com/office/drawing/2014/main" id="{490D8277-EDFE-83C4-FB25-4ABC01FDA993}"/>
              </a:ext>
            </a:extLst>
          </p:cNvPr>
          <p:cNvSpPr/>
          <p:nvPr/>
        </p:nvSpPr>
        <p:spPr>
          <a:xfrm>
            <a:off x="2701621" y="1714275"/>
            <a:ext cx="2121421" cy="27298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2A58A331-6933-9DA5-7CBB-6B00E51E9568}"/>
              </a:ext>
            </a:extLst>
          </p:cNvPr>
          <p:cNvSpPr/>
          <p:nvPr/>
        </p:nvSpPr>
        <p:spPr>
          <a:xfrm>
            <a:off x="4982002" y="1729624"/>
            <a:ext cx="2121421" cy="272980"/>
          </a:xfrm>
          <a:prstGeom prst="round2SameRect">
            <a:avLst/>
          </a:prstGeom>
          <a:solidFill>
            <a:srgbClr val="53C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67" name="Rectángulo: esquinas superiores redondeadas 66">
            <a:extLst>
              <a:ext uri="{FF2B5EF4-FFF2-40B4-BE49-F238E27FC236}">
                <a16:creationId xmlns:a16="http://schemas.microsoft.com/office/drawing/2014/main" id="{15FFDA3D-A137-A55D-AC4C-8062E353FF62}"/>
              </a:ext>
            </a:extLst>
          </p:cNvPr>
          <p:cNvSpPr/>
          <p:nvPr/>
        </p:nvSpPr>
        <p:spPr>
          <a:xfrm>
            <a:off x="7303290" y="1706270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Venta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98D3A96-370D-1F5E-81C7-AC90450CD5EF}"/>
              </a:ext>
            </a:extLst>
          </p:cNvPr>
          <p:cNvSpPr/>
          <p:nvPr/>
        </p:nvSpPr>
        <p:spPr>
          <a:xfrm>
            <a:off x="9599543" y="1854795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superiores redondeadas 81">
            <a:extLst>
              <a:ext uri="{FF2B5EF4-FFF2-40B4-BE49-F238E27FC236}">
                <a16:creationId xmlns:a16="http://schemas.microsoft.com/office/drawing/2014/main" id="{BA5CAFCC-0BCB-61D1-9421-01B8D605C98B}"/>
              </a:ext>
            </a:extLst>
          </p:cNvPr>
          <p:cNvSpPr/>
          <p:nvPr/>
        </p:nvSpPr>
        <p:spPr>
          <a:xfrm>
            <a:off x="9604571" y="1694951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179830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E8517-108A-6E65-C2B2-E8EC26F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E8517-108A-6E65-C2B2-E8EC26F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5564A2F-6C7F-A602-2AFF-EF7A5F6DB4A3}"/>
              </a:ext>
            </a:extLst>
          </p:cNvPr>
          <p:cNvSpPr/>
          <p:nvPr/>
        </p:nvSpPr>
        <p:spPr>
          <a:xfrm>
            <a:off x="429838" y="1309512"/>
            <a:ext cx="11627691" cy="503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1B38BA-CE4D-002E-7456-AB3DD9C0F031}"/>
              </a:ext>
            </a:extLst>
          </p:cNvPr>
          <p:cNvSpPr/>
          <p:nvPr/>
        </p:nvSpPr>
        <p:spPr>
          <a:xfrm>
            <a:off x="501555" y="1661445"/>
            <a:ext cx="2241644" cy="4632111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13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F1268D-7D9A-991B-E20E-DB718079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4BBB1D1-EAC4-B444-9293-D20F8E0420B9}"/>
              </a:ext>
            </a:extLst>
          </p:cNvPr>
          <p:cNvSpPr/>
          <p:nvPr/>
        </p:nvSpPr>
        <p:spPr>
          <a:xfrm>
            <a:off x="1649047" y="2016369"/>
            <a:ext cx="164123" cy="164123"/>
          </a:xfrm>
          <a:prstGeom prst="ellipse">
            <a:avLst/>
          </a:prstGeom>
          <a:solidFill>
            <a:srgbClr val="F6F9FA"/>
          </a:solidFill>
          <a:ln>
            <a:solidFill>
              <a:srgbClr val="164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FE84ADC-E61D-4696-85BD-E49668E86794}"/>
              </a:ext>
            </a:extLst>
          </p:cNvPr>
          <p:cNvSpPr/>
          <p:nvPr/>
        </p:nvSpPr>
        <p:spPr>
          <a:xfrm>
            <a:off x="1950916" y="2016368"/>
            <a:ext cx="164123" cy="164123"/>
          </a:xfrm>
          <a:prstGeom prst="ellipse">
            <a:avLst/>
          </a:prstGeom>
          <a:solidFill>
            <a:srgbClr val="F6F9FA"/>
          </a:solidFill>
          <a:ln>
            <a:solidFill>
              <a:srgbClr val="164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CF64BF-F12B-A787-117A-FC5B5B526A3D}"/>
              </a:ext>
            </a:extLst>
          </p:cNvPr>
          <p:cNvSpPr/>
          <p:nvPr/>
        </p:nvSpPr>
        <p:spPr>
          <a:xfrm>
            <a:off x="2252785" y="2016368"/>
            <a:ext cx="164123" cy="164123"/>
          </a:xfrm>
          <a:prstGeom prst="ellipse">
            <a:avLst/>
          </a:prstGeom>
          <a:solidFill>
            <a:srgbClr val="F6F9FA"/>
          </a:solidFill>
          <a:ln>
            <a:solidFill>
              <a:srgbClr val="164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2D577B5-025A-C739-0D70-1FEFB1DEB182}"/>
              </a:ext>
            </a:extLst>
          </p:cNvPr>
          <p:cNvSpPr/>
          <p:nvPr/>
        </p:nvSpPr>
        <p:spPr>
          <a:xfrm>
            <a:off x="2554654" y="2016367"/>
            <a:ext cx="164123" cy="164123"/>
          </a:xfrm>
          <a:prstGeom prst="ellipse">
            <a:avLst/>
          </a:prstGeom>
          <a:solidFill>
            <a:srgbClr val="F6F9FA"/>
          </a:solidFill>
          <a:ln>
            <a:solidFill>
              <a:srgbClr val="164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CF8978E-FF6D-B11F-E492-BC65B6662DC3}"/>
              </a:ext>
            </a:extLst>
          </p:cNvPr>
          <p:cNvSpPr/>
          <p:nvPr/>
        </p:nvSpPr>
        <p:spPr>
          <a:xfrm>
            <a:off x="3041162" y="1887415"/>
            <a:ext cx="164123" cy="164123"/>
          </a:xfrm>
          <a:prstGeom prst="ellipse">
            <a:avLst/>
          </a:prstGeom>
          <a:solidFill>
            <a:srgbClr val="F6F9FA"/>
          </a:solidFill>
          <a:ln>
            <a:solidFill>
              <a:srgbClr val="164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6C27993-71FD-B16E-046F-D588E78EDEE9}"/>
              </a:ext>
            </a:extLst>
          </p:cNvPr>
          <p:cNvSpPr/>
          <p:nvPr/>
        </p:nvSpPr>
        <p:spPr>
          <a:xfrm>
            <a:off x="1544458" y="1994387"/>
            <a:ext cx="386430" cy="199156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b="1" dirty="0">
                <a:solidFill>
                  <a:srgbClr val="164668"/>
                </a:solidFill>
                <a:latin typeface="Gill Sans MT" panose="020B0502020104020203" pitchFamily="34" charset="0"/>
              </a:rPr>
              <a:t>m1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19D6C4A-5EBF-7B42-7FAE-F7A86961C546}"/>
              </a:ext>
            </a:extLst>
          </p:cNvPr>
          <p:cNvSpPr/>
          <p:nvPr/>
        </p:nvSpPr>
        <p:spPr>
          <a:xfrm>
            <a:off x="1918621" y="1976803"/>
            <a:ext cx="233051" cy="199156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b="1" dirty="0">
                <a:solidFill>
                  <a:srgbClr val="164668"/>
                </a:solidFill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8C74A92-FF96-64CA-875F-DACB59A8F809}"/>
              </a:ext>
            </a:extLst>
          </p:cNvPr>
          <p:cNvSpPr/>
          <p:nvPr/>
        </p:nvSpPr>
        <p:spPr>
          <a:xfrm>
            <a:off x="2172620" y="1992920"/>
            <a:ext cx="338502" cy="199156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b="1" dirty="0">
                <a:solidFill>
                  <a:srgbClr val="164668"/>
                </a:solidFill>
                <a:latin typeface="Gill Sans MT" panose="020B0502020104020203" pitchFamily="34" charset="0"/>
              </a:rPr>
              <a:t>PA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38AC200-43FB-1F8B-CA18-36C0422A85FF}"/>
              </a:ext>
            </a:extLst>
          </p:cNvPr>
          <p:cNvSpPr/>
          <p:nvPr/>
        </p:nvSpPr>
        <p:spPr>
          <a:xfrm>
            <a:off x="2456906" y="1981132"/>
            <a:ext cx="363472" cy="225665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b="1" dirty="0">
                <a:solidFill>
                  <a:srgbClr val="164668"/>
                </a:solidFill>
                <a:latin typeface="Gill Sans MT" panose="020B0502020104020203" pitchFamily="34" charset="0"/>
              </a:rPr>
              <a:t>t12</a:t>
            </a:r>
          </a:p>
        </p:txBody>
      </p:sp>
    </p:spTree>
    <p:extLst>
      <p:ext uri="{BB962C8B-B14F-4D97-AF65-F5344CB8AC3E}">
        <p14:creationId xmlns:p14="http://schemas.microsoft.com/office/powerpoint/2010/main" val="141344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804F33-A284-9D5B-39A2-8A6B1AD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19" y="0"/>
            <a:ext cx="12192000" cy="6858000"/>
          </a:xfrm>
          <a:prstGeom prst="rect">
            <a:avLst/>
          </a:prstGeom>
        </p:spPr>
      </p:pic>
      <p:sp>
        <p:nvSpPr>
          <p:cNvPr id="66" name="Rectángulo 65">
            <a:extLst>
              <a:ext uri="{FF2B5EF4-FFF2-40B4-BE49-F238E27FC236}">
                <a16:creationId xmlns:a16="http://schemas.microsoft.com/office/drawing/2014/main" id="{7B7319F2-1E19-E342-45D7-E9DF74588320}"/>
              </a:ext>
            </a:extLst>
          </p:cNvPr>
          <p:cNvSpPr/>
          <p:nvPr/>
        </p:nvSpPr>
        <p:spPr>
          <a:xfrm>
            <a:off x="475366" y="1286388"/>
            <a:ext cx="6991266" cy="50365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240D080-03BD-6A6A-6F2A-D455B3A0553B}"/>
              </a:ext>
            </a:extLst>
          </p:cNvPr>
          <p:cNvSpPr/>
          <p:nvPr/>
        </p:nvSpPr>
        <p:spPr>
          <a:xfrm>
            <a:off x="521130" y="1488739"/>
            <a:ext cx="4190514" cy="3686783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90B21606-91B3-6A98-815F-E2FE07BFEF76}"/>
              </a:ext>
            </a:extLst>
          </p:cNvPr>
          <p:cNvSpPr/>
          <p:nvPr/>
        </p:nvSpPr>
        <p:spPr>
          <a:xfrm>
            <a:off x="3622676" y="1600534"/>
            <a:ext cx="991140" cy="3450909"/>
          </a:xfrm>
          <a:prstGeom prst="roundRect">
            <a:avLst>
              <a:gd name="adj" fmla="val 8063"/>
            </a:avLst>
          </a:prstGeom>
          <a:solidFill>
            <a:srgbClr val="E9E9ED"/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A166363-4593-3748-D774-797E4821BC3B}"/>
              </a:ext>
            </a:extLst>
          </p:cNvPr>
          <p:cNvSpPr/>
          <p:nvPr/>
        </p:nvSpPr>
        <p:spPr>
          <a:xfrm>
            <a:off x="815113" y="1993903"/>
            <a:ext cx="892868" cy="892868"/>
          </a:xfrm>
          <a:prstGeom prst="ellipse">
            <a:avLst/>
          </a:prstGeom>
          <a:blipFill dpi="0" rotWithShape="1">
            <a:blip r:embed="rId3"/>
            <a:srcRect/>
            <a:stretch>
              <a:fillRect l="-120000" t="-20000" r="-78000" b="-8700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9D69404-B1DF-A7B1-B0DF-9274FA14C39C}"/>
              </a:ext>
            </a:extLst>
          </p:cNvPr>
          <p:cNvSpPr/>
          <p:nvPr/>
        </p:nvSpPr>
        <p:spPr>
          <a:xfrm>
            <a:off x="840979" y="3197705"/>
            <a:ext cx="873679" cy="150005"/>
          </a:xfrm>
          <a:prstGeom prst="roundRect">
            <a:avLst>
              <a:gd name="adj" fmla="val 14540"/>
            </a:avLst>
          </a:prstGeom>
          <a:solidFill>
            <a:srgbClr val="16466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FIFTY.JAL.01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D977997-BE70-BF87-BEB7-9126C1380F14}"/>
              </a:ext>
            </a:extLst>
          </p:cNvPr>
          <p:cNvSpPr/>
          <p:nvPr/>
        </p:nvSpPr>
        <p:spPr>
          <a:xfrm>
            <a:off x="1934560" y="1964912"/>
            <a:ext cx="1477961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Nombre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CC5C79-11F3-1955-9131-3CE6E009C864}"/>
              </a:ext>
            </a:extLst>
          </p:cNvPr>
          <p:cNvSpPr/>
          <p:nvPr/>
        </p:nvSpPr>
        <p:spPr>
          <a:xfrm>
            <a:off x="1942806" y="2208603"/>
            <a:ext cx="1702594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Gabriel Martínez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8D365D7-6073-906E-5F11-0BCC571FB3DB}"/>
              </a:ext>
            </a:extLst>
          </p:cNvPr>
          <p:cNvSpPr/>
          <p:nvPr/>
        </p:nvSpPr>
        <p:spPr>
          <a:xfrm>
            <a:off x="1934560" y="2451990"/>
            <a:ext cx="2337362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Especialidad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D063F8E-95C2-6912-748A-53AF1E25D3AE}"/>
              </a:ext>
            </a:extLst>
          </p:cNvPr>
          <p:cNvSpPr/>
          <p:nvPr/>
        </p:nvSpPr>
        <p:spPr>
          <a:xfrm>
            <a:off x="1925905" y="2656171"/>
            <a:ext cx="2014435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05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CIRUGIA GENERAL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ECB92CD-9051-0848-A8E2-58FF62B4F5FD}"/>
              </a:ext>
            </a:extLst>
          </p:cNvPr>
          <p:cNvCxnSpPr>
            <a:cxnSpLocks/>
          </p:cNvCxnSpPr>
          <p:nvPr/>
        </p:nvCxnSpPr>
        <p:spPr>
          <a:xfrm flipV="1">
            <a:off x="475366" y="3474485"/>
            <a:ext cx="3147310" cy="3588"/>
          </a:xfrm>
          <a:prstGeom prst="line">
            <a:avLst/>
          </a:prstGeom>
          <a:ln w="38100"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A0A676-5AED-5070-7D8E-BA0F71264329}"/>
              </a:ext>
            </a:extLst>
          </p:cNvPr>
          <p:cNvSpPr/>
          <p:nvPr/>
        </p:nvSpPr>
        <p:spPr>
          <a:xfrm>
            <a:off x="3682840" y="2198931"/>
            <a:ext cx="817969" cy="802921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164668"/>
                </a:solidFill>
                <a:latin typeface="Gill Sans MT" panose="020B0502020104020203" pitchFamily="34" charset="0"/>
              </a:rPr>
              <a:t>15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1D72A8F-F427-B5D4-1638-AB49EDC205F1}"/>
              </a:ext>
            </a:extLst>
          </p:cNvPr>
          <p:cNvSpPr/>
          <p:nvPr/>
        </p:nvSpPr>
        <p:spPr>
          <a:xfrm>
            <a:off x="3709261" y="1773913"/>
            <a:ext cx="817969" cy="137657"/>
          </a:xfrm>
          <a:prstGeom prst="roundRect">
            <a:avLst>
              <a:gd name="adj" fmla="val 3658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1ERA VEZ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8924730E-8FCE-90DC-4CAE-A4C006C98BC2}"/>
              </a:ext>
            </a:extLst>
          </p:cNvPr>
          <p:cNvSpPr/>
          <p:nvPr/>
        </p:nvSpPr>
        <p:spPr>
          <a:xfrm>
            <a:off x="635510" y="3730362"/>
            <a:ext cx="1386507" cy="1014293"/>
          </a:xfrm>
          <a:prstGeom prst="roundRect">
            <a:avLst>
              <a:gd name="adj" fmla="val 8063"/>
            </a:avLst>
          </a:prstGeom>
          <a:solidFill>
            <a:srgbClr val="E9E9ED"/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C6448EE-41CB-5405-C282-AD90396E59E4}"/>
              </a:ext>
            </a:extLst>
          </p:cNvPr>
          <p:cNvSpPr/>
          <p:nvPr/>
        </p:nvSpPr>
        <p:spPr>
          <a:xfrm>
            <a:off x="943617" y="4046317"/>
            <a:ext cx="892869" cy="160345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SEGUROS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772D6A-405D-A996-9541-06CF22C442CC}"/>
              </a:ext>
            </a:extLst>
          </p:cNvPr>
          <p:cNvSpPr/>
          <p:nvPr/>
        </p:nvSpPr>
        <p:spPr>
          <a:xfrm>
            <a:off x="930107" y="4458998"/>
            <a:ext cx="1148167" cy="138750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PARTICULAR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B26F682B-B3C8-30F4-7C3F-E0C221B39F63}"/>
              </a:ext>
            </a:extLst>
          </p:cNvPr>
          <p:cNvSpPr/>
          <p:nvPr/>
        </p:nvSpPr>
        <p:spPr>
          <a:xfrm>
            <a:off x="943617" y="4248062"/>
            <a:ext cx="892869" cy="160345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EMPRESA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768B0CC8-11EA-8EB2-9E5E-8C476672F7EB}"/>
              </a:ext>
            </a:extLst>
          </p:cNvPr>
          <p:cNvSpPr/>
          <p:nvPr/>
        </p:nvSpPr>
        <p:spPr>
          <a:xfrm>
            <a:off x="721116" y="4057793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rgbClr val="F0531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A2A522A-175A-9CE8-1DCC-05ABE18C0829}"/>
              </a:ext>
            </a:extLst>
          </p:cNvPr>
          <p:cNvSpPr/>
          <p:nvPr/>
        </p:nvSpPr>
        <p:spPr>
          <a:xfrm>
            <a:off x="714168" y="4262082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rgbClr val="F0531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B0273005-0B2A-5A16-E12E-5AF2BA91B971}"/>
              </a:ext>
            </a:extLst>
          </p:cNvPr>
          <p:cNvSpPr/>
          <p:nvPr/>
        </p:nvSpPr>
        <p:spPr>
          <a:xfrm>
            <a:off x="714167" y="4464050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rgbClr val="F0531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FE81E3B-8472-6BBE-89A0-C5B45F5C5431}"/>
              </a:ext>
            </a:extLst>
          </p:cNvPr>
          <p:cNvSpPr/>
          <p:nvPr/>
        </p:nvSpPr>
        <p:spPr>
          <a:xfrm>
            <a:off x="728069" y="3843531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rgbClr val="F0531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B053020-D18E-0A91-4092-0EA4EC1C39F1}"/>
              </a:ext>
            </a:extLst>
          </p:cNvPr>
          <p:cNvSpPr/>
          <p:nvPr/>
        </p:nvSpPr>
        <p:spPr>
          <a:xfrm>
            <a:off x="963314" y="3887494"/>
            <a:ext cx="892869" cy="1058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FIFTY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D1FCA956-FD3A-1323-A759-C4996EA70473}"/>
              </a:ext>
            </a:extLst>
          </p:cNvPr>
          <p:cNvSpPr/>
          <p:nvPr/>
        </p:nvSpPr>
        <p:spPr>
          <a:xfrm>
            <a:off x="2172655" y="3730362"/>
            <a:ext cx="1314526" cy="1014293"/>
          </a:xfrm>
          <a:prstGeom prst="roundRect">
            <a:avLst>
              <a:gd name="adj" fmla="val 8063"/>
            </a:avLst>
          </a:prstGeom>
          <a:solidFill>
            <a:srgbClr val="E9E9ED"/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3CE1AADC-19D2-56CD-524C-447F20B83DBC}"/>
              </a:ext>
            </a:extLst>
          </p:cNvPr>
          <p:cNvSpPr/>
          <p:nvPr/>
        </p:nvSpPr>
        <p:spPr>
          <a:xfrm>
            <a:off x="2347492" y="3453273"/>
            <a:ext cx="892869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TEAM 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4311C13-E412-C0D1-69BC-89E140937EE1}"/>
              </a:ext>
            </a:extLst>
          </p:cNvPr>
          <p:cNvSpPr/>
          <p:nvPr/>
        </p:nvSpPr>
        <p:spPr>
          <a:xfrm>
            <a:off x="2503464" y="4058083"/>
            <a:ext cx="968574" cy="160345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ANESTESIOLOGO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250859D9-A383-7FA9-15E0-9883CF8703CA}"/>
              </a:ext>
            </a:extLst>
          </p:cNvPr>
          <p:cNvSpPr/>
          <p:nvPr/>
        </p:nvSpPr>
        <p:spPr>
          <a:xfrm>
            <a:off x="2499644" y="4471497"/>
            <a:ext cx="1148167" cy="138750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ATUDANTE 2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C547A9D9-0CB0-DD0A-900B-C9B5EC6B507C}"/>
              </a:ext>
            </a:extLst>
          </p:cNvPr>
          <p:cNvSpPr/>
          <p:nvPr/>
        </p:nvSpPr>
        <p:spPr>
          <a:xfrm>
            <a:off x="2503464" y="4259828"/>
            <a:ext cx="892869" cy="160345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AYUDANTE 1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6B5748A8-1831-1B91-DFD2-361CC93992C7}"/>
              </a:ext>
            </a:extLst>
          </p:cNvPr>
          <p:cNvSpPr/>
          <p:nvPr/>
        </p:nvSpPr>
        <p:spPr>
          <a:xfrm>
            <a:off x="2280963" y="4069559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5822DC7-42CA-2260-0F7F-DE0BFEAA272C}"/>
              </a:ext>
            </a:extLst>
          </p:cNvPr>
          <p:cNvSpPr/>
          <p:nvPr/>
        </p:nvSpPr>
        <p:spPr>
          <a:xfrm>
            <a:off x="2274015" y="4273848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58D5D657-741E-2F02-429E-5E61D62C8231}"/>
              </a:ext>
            </a:extLst>
          </p:cNvPr>
          <p:cNvSpPr/>
          <p:nvPr/>
        </p:nvSpPr>
        <p:spPr>
          <a:xfrm>
            <a:off x="2274014" y="4475816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ED566C26-7DD4-C461-C6B6-EE11A86C907A}"/>
              </a:ext>
            </a:extLst>
          </p:cNvPr>
          <p:cNvSpPr/>
          <p:nvPr/>
        </p:nvSpPr>
        <p:spPr>
          <a:xfrm>
            <a:off x="2287916" y="3855297"/>
            <a:ext cx="187995" cy="171868"/>
          </a:xfrm>
          <a:prstGeom prst="roundRect">
            <a:avLst>
              <a:gd name="adj" fmla="val 2437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F655F21D-94D8-9EE3-9153-7157F6B30C29}"/>
              </a:ext>
            </a:extLst>
          </p:cNvPr>
          <p:cNvSpPr/>
          <p:nvPr/>
        </p:nvSpPr>
        <p:spPr>
          <a:xfrm>
            <a:off x="2523161" y="3899260"/>
            <a:ext cx="892869" cy="1058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CIRUJANO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811E6641-BD85-3DF1-FB75-69D495806253}"/>
              </a:ext>
            </a:extLst>
          </p:cNvPr>
          <p:cNvSpPr/>
          <p:nvPr/>
        </p:nvSpPr>
        <p:spPr>
          <a:xfrm>
            <a:off x="3701159" y="3022041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Ultima Atención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73BDEB2-747C-02DB-EAEC-D9C23AB95C3B}"/>
              </a:ext>
            </a:extLst>
          </p:cNvPr>
          <p:cNvSpPr/>
          <p:nvPr/>
        </p:nvSpPr>
        <p:spPr>
          <a:xfrm>
            <a:off x="831385" y="3459076"/>
            <a:ext cx="892869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RED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5CE36325-E090-65BF-5A5D-DF726CC52566}"/>
              </a:ext>
            </a:extLst>
          </p:cNvPr>
          <p:cNvSpPr/>
          <p:nvPr/>
        </p:nvSpPr>
        <p:spPr>
          <a:xfrm>
            <a:off x="3701159" y="3197706"/>
            <a:ext cx="817969" cy="137657"/>
          </a:xfrm>
          <a:prstGeom prst="roundRect">
            <a:avLst>
              <a:gd name="adj" fmla="val 17381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10-03-2024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73DA90A6-150F-91F9-D00D-76902456A40F}"/>
              </a:ext>
            </a:extLst>
          </p:cNvPr>
          <p:cNvSpPr/>
          <p:nvPr/>
        </p:nvSpPr>
        <p:spPr>
          <a:xfrm>
            <a:off x="3717098" y="3500323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Ticket Promedio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A8C2AEBF-8D5D-D216-F77A-56D5101F9912}"/>
              </a:ext>
            </a:extLst>
          </p:cNvPr>
          <p:cNvSpPr/>
          <p:nvPr/>
        </p:nvSpPr>
        <p:spPr>
          <a:xfrm>
            <a:off x="3726807" y="3680222"/>
            <a:ext cx="817969" cy="137657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$25,000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0CDF98-83F3-98D5-25A3-1B2F1DE91B91}"/>
              </a:ext>
            </a:extLst>
          </p:cNvPr>
          <p:cNvSpPr/>
          <p:nvPr/>
        </p:nvSpPr>
        <p:spPr>
          <a:xfrm>
            <a:off x="3734908" y="3857969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$ Totales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8F54125-1E47-F324-D188-416D642709F9}"/>
              </a:ext>
            </a:extLst>
          </p:cNvPr>
          <p:cNvSpPr/>
          <p:nvPr/>
        </p:nvSpPr>
        <p:spPr>
          <a:xfrm>
            <a:off x="3744617" y="4037868"/>
            <a:ext cx="817969" cy="137657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$25,000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6762766-D591-D074-9E54-28460EBB1E5A}"/>
              </a:ext>
            </a:extLst>
          </p:cNvPr>
          <p:cNvSpPr/>
          <p:nvPr/>
        </p:nvSpPr>
        <p:spPr>
          <a:xfrm>
            <a:off x="3744617" y="4226618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$ Mensuales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6721D7BF-1831-4380-A0F7-5CF29988FE3A}"/>
              </a:ext>
            </a:extLst>
          </p:cNvPr>
          <p:cNvSpPr/>
          <p:nvPr/>
        </p:nvSpPr>
        <p:spPr>
          <a:xfrm>
            <a:off x="3754326" y="4406517"/>
            <a:ext cx="817969" cy="137657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$25,000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E1CA8A57-8CC2-E634-1D4C-FCEBC0952E91}"/>
              </a:ext>
            </a:extLst>
          </p:cNvPr>
          <p:cNvSpPr/>
          <p:nvPr/>
        </p:nvSpPr>
        <p:spPr>
          <a:xfrm>
            <a:off x="3746817" y="4587704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Comisiones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4E693B78-D268-BAF2-DB46-5AD5DB905E6B}"/>
              </a:ext>
            </a:extLst>
          </p:cNvPr>
          <p:cNvSpPr/>
          <p:nvPr/>
        </p:nvSpPr>
        <p:spPr>
          <a:xfrm>
            <a:off x="3756526" y="4767603"/>
            <a:ext cx="817969" cy="137657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$25,000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DBA393F-5728-3CC4-F3DF-BA9C293BF183}"/>
              </a:ext>
            </a:extLst>
          </p:cNvPr>
          <p:cNvSpPr/>
          <p:nvPr/>
        </p:nvSpPr>
        <p:spPr>
          <a:xfrm>
            <a:off x="3717097" y="1601069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Estatus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87BA088D-9370-5299-755E-F80BC4D8F9BE}"/>
              </a:ext>
            </a:extLst>
          </p:cNvPr>
          <p:cNvSpPr/>
          <p:nvPr/>
        </p:nvSpPr>
        <p:spPr>
          <a:xfrm>
            <a:off x="3653294" y="2002704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Total Atenciones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729F1171-F042-4ED0-7EB6-302891C42AF8}"/>
              </a:ext>
            </a:extLst>
          </p:cNvPr>
          <p:cNvSpPr/>
          <p:nvPr/>
        </p:nvSpPr>
        <p:spPr>
          <a:xfrm>
            <a:off x="4937523" y="1364660"/>
            <a:ext cx="4190514" cy="36867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A58E04AC-C0CA-7245-7B8D-8A42E83D1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9" t="19253" r="41930" b="77637"/>
          <a:stretch/>
        </p:blipFill>
        <p:spPr>
          <a:xfrm>
            <a:off x="405314" y="1355653"/>
            <a:ext cx="4235693" cy="21326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B588E102-3A44-FCF0-732F-98A36220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t="17855" r="76661" b="14142"/>
          <a:stretch/>
        </p:blipFill>
        <p:spPr>
          <a:xfrm>
            <a:off x="4971816" y="1237347"/>
            <a:ext cx="2447629" cy="4663607"/>
          </a:xfrm>
          <a:prstGeom prst="rect">
            <a:avLst/>
          </a:prstGeom>
        </p:spPr>
      </p:pic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92EB4BEB-70A3-7263-A1F9-9CB6810E2D8A}"/>
              </a:ext>
            </a:extLst>
          </p:cNvPr>
          <p:cNvSpPr/>
          <p:nvPr/>
        </p:nvSpPr>
        <p:spPr>
          <a:xfrm>
            <a:off x="635510" y="4902720"/>
            <a:ext cx="1386507" cy="175038"/>
          </a:xfrm>
          <a:prstGeom prst="roundRect">
            <a:avLst>
              <a:gd name="adj" fmla="val 806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C99B389D-9E00-6B03-2C94-D788B8BBD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67" y="3018720"/>
            <a:ext cx="208608" cy="208608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1A50659B-078C-52D2-CE6C-CFEAD634E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5" y="3008231"/>
            <a:ext cx="219097" cy="219097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89E99F12-89EB-3CFE-A44C-2B52E0BC7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2" y="3008231"/>
            <a:ext cx="219097" cy="219097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FC209DD8-DD0C-2C5D-04B6-F530D07B4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29" y="3008231"/>
            <a:ext cx="219097" cy="219097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C0A73F28-5909-8171-3DF4-0FD599E4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46" y="3008231"/>
            <a:ext cx="219097" cy="219097"/>
          </a:xfrm>
          <a:prstGeom prst="rect">
            <a:avLst/>
          </a:prstGeom>
        </p:spPr>
      </p:pic>
      <p:sp>
        <p:nvSpPr>
          <p:cNvPr id="77" name="Triángulo isósceles 76">
            <a:extLst>
              <a:ext uri="{FF2B5EF4-FFF2-40B4-BE49-F238E27FC236}">
                <a16:creationId xmlns:a16="http://schemas.microsoft.com/office/drawing/2014/main" id="{857285EC-E031-59EA-D43E-43836012A3D0}"/>
              </a:ext>
            </a:extLst>
          </p:cNvPr>
          <p:cNvSpPr/>
          <p:nvPr/>
        </p:nvSpPr>
        <p:spPr>
          <a:xfrm>
            <a:off x="3770850" y="4414385"/>
            <a:ext cx="132889" cy="11456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33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6B95A3-D278-D9CA-4988-21585A1E995F}"/>
              </a:ext>
            </a:extLst>
          </p:cNvPr>
          <p:cNvSpPr/>
          <p:nvPr/>
        </p:nvSpPr>
        <p:spPr>
          <a:xfrm>
            <a:off x="521130" y="1488739"/>
            <a:ext cx="4190514" cy="2094125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1C9A943-4D51-167E-2B64-BDFC8E0C2ED8}"/>
              </a:ext>
            </a:extLst>
          </p:cNvPr>
          <p:cNvSpPr/>
          <p:nvPr/>
        </p:nvSpPr>
        <p:spPr>
          <a:xfrm>
            <a:off x="815113" y="1993903"/>
            <a:ext cx="892868" cy="892868"/>
          </a:xfrm>
          <a:prstGeom prst="ellipse">
            <a:avLst/>
          </a:prstGeom>
          <a:blipFill dpi="0" rotWithShape="1">
            <a:blip r:embed="rId2"/>
            <a:srcRect/>
            <a:stretch>
              <a:fillRect l="-120000" t="-20000" r="-78000" b="-8700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B88C9E3-CCD8-0434-44F9-EFFEEA80982E}"/>
              </a:ext>
            </a:extLst>
          </p:cNvPr>
          <p:cNvSpPr/>
          <p:nvPr/>
        </p:nvSpPr>
        <p:spPr>
          <a:xfrm>
            <a:off x="840979" y="3197705"/>
            <a:ext cx="873679" cy="150005"/>
          </a:xfrm>
          <a:prstGeom prst="roundRect">
            <a:avLst>
              <a:gd name="adj" fmla="val 14540"/>
            </a:avLst>
          </a:prstGeom>
          <a:solidFill>
            <a:srgbClr val="16466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AXA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56BBD94-C5E8-B138-FD8D-BA9D5A4A5EB2}"/>
              </a:ext>
            </a:extLst>
          </p:cNvPr>
          <p:cNvSpPr/>
          <p:nvPr/>
        </p:nvSpPr>
        <p:spPr>
          <a:xfrm>
            <a:off x="1934560" y="1964912"/>
            <a:ext cx="1477961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Nombre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2D69D6A-921A-F50D-477F-4D391FF07980}"/>
              </a:ext>
            </a:extLst>
          </p:cNvPr>
          <p:cNvSpPr/>
          <p:nvPr/>
        </p:nvSpPr>
        <p:spPr>
          <a:xfrm>
            <a:off x="1942806" y="2208603"/>
            <a:ext cx="1702594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Gabriel Martínez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FDD32E2-71BA-B535-CE99-DB13B7A4A28F}"/>
              </a:ext>
            </a:extLst>
          </p:cNvPr>
          <p:cNvSpPr/>
          <p:nvPr/>
        </p:nvSpPr>
        <p:spPr>
          <a:xfrm>
            <a:off x="1934560" y="2451990"/>
            <a:ext cx="2337362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Especialidad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45EBDA-B8CD-EC8A-D6AC-5EAE6A0CEAD4}"/>
              </a:ext>
            </a:extLst>
          </p:cNvPr>
          <p:cNvSpPr/>
          <p:nvPr/>
        </p:nvSpPr>
        <p:spPr>
          <a:xfrm>
            <a:off x="1925905" y="2656171"/>
            <a:ext cx="2014435" cy="258287"/>
          </a:xfrm>
          <a:prstGeom prst="roundRect">
            <a:avLst>
              <a:gd name="adj" fmla="val 2437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050" b="1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</a:rPr>
              <a:t>CIRUGIA GENERAL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3711E9C-F884-900C-5A8B-918E8C1C5359}"/>
              </a:ext>
            </a:extLst>
          </p:cNvPr>
          <p:cNvCxnSpPr>
            <a:cxnSpLocks/>
          </p:cNvCxnSpPr>
          <p:nvPr/>
        </p:nvCxnSpPr>
        <p:spPr>
          <a:xfrm flipV="1">
            <a:off x="569787" y="3457319"/>
            <a:ext cx="3965279" cy="1794"/>
          </a:xfrm>
          <a:prstGeom prst="line">
            <a:avLst/>
          </a:prstGeom>
          <a:ln w="38100">
            <a:solidFill>
              <a:srgbClr val="00669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4AF5C98-7325-4DEC-D98B-454886832459}"/>
              </a:ext>
            </a:extLst>
          </p:cNvPr>
          <p:cNvSpPr/>
          <p:nvPr/>
        </p:nvSpPr>
        <p:spPr>
          <a:xfrm>
            <a:off x="3682840" y="2198931"/>
            <a:ext cx="817969" cy="802921"/>
          </a:xfrm>
          <a:prstGeom prst="roundRect">
            <a:avLst>
              <a:gd name="adj" fmla="val 3962"/>
            </a:avLst>
          </a:prstGeom>
          <a:solidFill>
            <a:srgbClr val="E9E9ED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164668"/>
                </a:solidFill>
                <a:latin typeface="Gill Sans MT" panose="020B0502020104020203" pitchFamily="34" charset="0"/>
              </a:rPr>
              <a:t>15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774D83B-64E8-ABDE-0BD7-F58ECFA1037F}"/>
              </a:ext>
            </a:extLst>
          </p:cNvPr>
          <p:cNvSpPr/>
          <p:nvPr/>
        </p:nvSpPr>
        <p:spPr>
          <a:xfrm>
            <a:off x="840979" y="1708846"/>
            <a:ext cx="817969" cy="137657"/>
          </a:xfrm>
          <a:prstGeom prst="roundRect">
            <a:avLst>
              <a:gd name="adj" fmla="val 36582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1ERA VEZ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EE65470-DFC8-487D-8984-A8D7FE951A6F}"/>
              </a:ext>
            </a:extLst>
          </p:cNvPr>
          <p:cNvSpPr/>
          <p:nvPr/>
        </p:nvSpPr>
        <p:spPr>
          <a:xfrm>
            <a:off x="3701159" y="3022041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Ultima Atención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92BF009-A5F5-7489-DAD4-4634AA9A5393}"/>
              </a:ext>
            </a:extLst>
          </p:cNvPr>
          <p:cNvSpPr/>
          <p:nvPr/>
        </p:nvSpPr>
        <p:spPr>
          <a:xfrm>
            <a:off x="3701159" y="3197706"/>
            <a:ext cx="817969" cy="137657"/>
          </a:xfrm>
          <a:prstGeom prst="roundRect">
            <a:avLst>
              <a:gd name="adj" fmla="val 17381"/>
            </a:avLst>
          </a:prstGeom>
          <a:solidFill>
            <a:srgbClr val="E9E9E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b="1" dirty="0">
                <a:solidFill>
                  <a:srgbClr val="164668"/>
                </a:solidFill>
                <a:latin typeface="Gill Sans MT" panose="020B0502020104020203" pitchFamily="34" charset="0"/>
              </a:rPr>
              <a:t>10-03-2024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B213D5C-96DB-5A7E-782B-54EF3E5E8F31}"/>
              </a:ext>
            </a:extLst>
          </p:cNvPr>
          <p:cNvSpPr/>
          <p:nvPr/>
        </p:nvSpPr>
        <p:spPr>
          <a:xfrm>
            <a:off x="848815" y="1536002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Estatus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346B221-392C-561C-DB64-E7F13E8B932F}"/>
              </a:ext>
            </a:extLst>
          </p:cNvPr>
          <p:cNvSpPr/>
          <p:nvPr/>
        </p:nvSpPr>
        <p:spPr>
          <a:xfrm>
            <a:off x="3653294" y="2002704"/>
            <a:ext cx="817969" cy="137657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Total Atenciones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46F845D-15F1-72BA-5A1A-CDF05206A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9" t="19253" r="41930" b="77637"/>
          <a:stretch/>
        </p:blipFill>
        <p:spPr>
          <a:xfrm>
            <a:off x="7416716" y="2343171"/>
            <a:ext cx="4235693" cy="2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386C620-F769-139A-05F3-FEFE65FCEA8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942DB1E-2925-5081-157F-E18CC2355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48BC5F4-116E-8235-DEC8-106CCF0955ED}"/>
                </a:ext>
              </a:extLst>
            </p:cNvPr>
            <p:cNvSpPr/>
            <p:nvPr/>
          </p:nvSpPr>
          <p:spPr>
            <a:xfrm>
              <a:off x="3287486" y="2707939"/>
              <a:ext cx="8599714" cy="2094125"/>
            </a:xfrm>
            <a:prstGeom prst="rect">
              <a:avLst/>
            </a:prstGeom>
            <a:solidFill>
              <a:srgbClr val="DCE2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D4F6B782-5FD0-A91E-CDF5-55497F2691F8}"/>
              </a:ext>
            </a:extLst>
          </p:cNvPr>
          <p:cNvSpPr/>
          <p:nvPr/>
        </p:nvSpPr>
        <p:spPr>
          <a:xfrm>
            <a:off x="3757613" y="3115969"/>
            <a:ext cx="7955416" cy="677362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BD64DBD-BBD6-10E4-4A79-49FC361D109C}"/>
              </a:ext>
            </a:extLst>
          </p:cNvPr>
          <p:cNvSpPr/>
          <p:nvPr/>
        </p:nvSpPr>
        <p:spPr>
          <a:xfrm>
            <a:off x="4343399" y="3318585"/>
            <a:ext cx="6993732" cy="220829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AÑADIR PROSPECTOS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070AC12-F98C-07DD-FD16-02980DBC2E78}"/>
              </a:ext>
            </a:extLst>
          </p:cNvPr>
          <p:cNvSpPr/>
          <p:nvPr/>
        </p:nvSpPr>
        <p:spPr>
          <a:xfrm>
            <a:off x="4123864" y="3585500"/>
            <a:ext cx="1164577" cy="177319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17-05-2024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467D57A-C246-1D21-1386-3F02080D57B4}"/>
              </a:ext>
            </a:extLst>
          </p:cNvPr>
          <p:cNvSpPr/>
          <p:nvPr/>
        </p:nvSpPr>
        <p:spPr>
          <a:xfrm>
            <a:off x="5176279" y="3600756"/>
            <a:ext cx="1164577" cy="177319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CARLOS REAL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0822BEE-A744-8BFC-8966-AC43228EFBF8}"/>
              </a:ext>
            </a:extLst>
          </p:cNvPr>
          <p:cNvSpPr/>
          <p:nvPr/>
        </p:nvSpPr>
        <p:spPr>
          <a:xfrm>
            <a:off x="6364176" y="3585500"/>
            <a:ext cx="1164577" cy="177319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EN CURSO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FAAD885-09F5-C0BE-E0A9-8A2B0F6E0E0A}"/>
              </a:ext>
            </a:extLst>
          </p:cNvPr>
          <p:cNvSpPr/>
          <p:nvPr/>
        </p:nvSpPr>
        <p:spPr>
          <a:xfrm>
            <a:off x="9031705" y="3872098"/>
            <a:ext cx="1609217" cy="215534"/>
          </a:xfrm>
          <a:prstGeom prst="roundRect">
            <a:avLst>
              <a:gd name="adj" fmla="val 24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CAMBIAR ESTATUS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1E05EF5-A881-541A-AD91-8E19CB0981E0}"/>
              </a:ext>
            </a:extLst>
          </p:cNvPr>
          <p:cNvSpPr/>
          <p:nvPr/>
        </p:nvSpPr>
        <p:spPr>
          <a:xfrm>
            <a:off x="10748211" y="3907287"/>
            <a:ext cx="898358" cy="145157"/>
          </a:xfrm>
          <a:prstGeom prst="roundRect">
            <a:avLst>
              <a:gd name="adj" fmla="val 24374"/>
            </a:avLst>
          </a:prstGeom>
          <a:solidFill>
            <a:srgbClr val="E9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/>
                </a:solidFill>
                <a:latin typeface="Gill Sans MT" panose="020B0502020104020203" pitchFamily="34" charset="0"/>
              </a:rPr>
              <a:t>GUARDAR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F4FDDCC-F200-2319-0A10-4CEBA907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4191" y="3335630"/>
            <a:ext cx="431401" cy="430372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9ED193A-E3ED-FACE-C028-0FAA666F423E}"/>
              </a:ext>
            </a:extLst>
          </p:cNvPr>
          <p:cNvSpPr/>
          <p:nvPr/>
        </p:nvSpPr>
        <p:spPr>
          <a:xfrm>
            <a:off x="9026318" y="4120378"/>
            <a:ext cx="1609217" cy="215535"/>
          </a:xfrm>
          <a:prstGeom prst="roundRect">
            <a:avLst>
              <a:gd name="adj" fmla="val 24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17-05-2024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31DAE04-976C-8175-9ACC-77628E4E5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42" y="3284705"/>
            <a:ext cx="365924" cy="3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C8D707-C7ED-8B11-1D44-AF3FFB53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ADD0C-15C2-8B77-CE7A-6D0F53326AD0}"/>
              </a:ext>
            </a:extLst>
          </p:cNvPr>
          <p:cNvSpPr/>
          <p:nvPr/>
        </p:nvSpPr>
        <p:spPr>
          <a:xfrm>
            <a:off x="3183318" y="1767840"/>
            <a:ext cx="8764842" cy="4572000"/>
          </a:xfrm>
          <a:prstGeom prst="rect">
            <a:avLst/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90A77B-3F6D-D303-A8D4-8FA16D5D1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0" t="24667" r="1125" b="30222"/>
          <a:stretch/>
        </p:blipFill>
        <p:spPr>
          <a:xfrm>
            <a:off x="6178201" y="1885991"/>
            <a:ext cx="5586884" cy="270107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E68A0E-CB6D-5B26-9821-AA91C214669E}"/>
              </a:ext>
            </a:extLst>
          </p:cNvPr>
          <p:cNvSpPr/>
          <p:nvPr/>
        </p:nvSpPr>
        <p:spPr>
          <a:xfrm>
            <a:off x="3315747" y="1767840"/>
            <a:ext cx="2472578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200D9C-F5E1-E862-9D2F-5D3AFE139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21" t="33333" r="2000" b="27281"/>
          <a:stretch/>
        </p:blipFill>
        <p:spPr>
          <a:xfrm>
            <a:off x="3315747" y="1885991"/>
            <a:ext cx="2466178" cy="2213895"/>
          </a:xfrm>
          <a:prstGeom prst="rect">
            <a:avLst/>
          </a:prstGeom>
        </p:spPr>
      </p:pic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8573529E-B508-EA4C-E9B2-F19065E603A3}"/>
              </a:ext>
            </a:extLst>
          </p:cNvPr>
          <p:cNvSpPr/>
          <p:nvPr/>
        </p:nvSpPr>
        <p:spPr>
          <a:xfrm>
            <a:off x="3395585" y="4450578"/>
            <a:ext cx="2229608" cy="13649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6F9FA"/>
                </a:solidFill>
                <a:latin typeface="Gill Sans MT" panose="020B0502020104020203" pitchFamily="34" charset="0"/>
              </a:rPr>
              <a:t>POR AUTORIZAR</a:t>
            </a:r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F4049397-B30C-9A9A-F604-057F44771FC5}"/>
              </a:ext>
            </a:extLst>
          </p:cNvPr>
          <p:cNvSpPr/>
          <p:nvPr/>
        </p:nvSpPr>
        <p:spPr>
          <a:xfrm>
            <a:off x="3434032" y="4839782"/>
            <a:ext cx="2229608" cy="13649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6F9FA"/>
                </a:solidFill>
                <a:latin typeface="Gill Sans MT" panose="020B0502020104020203" pitchFamily="34" charset="0"/>
              </a:rPr>
              <a:t>POR AUTORIZAR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A67CC8-FBC0-FD8E-4485-96167CA4D8EB}"/>
              </a:ext>
            </a:extLst>
          </p:cNvPr>
          <p:cNvSpPr/>
          <p:nvPr/>
        </p:nvSpPr>
        <p:spPr>
          <a:xfrm>
            <a:off x="426915" y="2789738"/>
            <a:ext cx="476469" cy="406400"/>
          </a:xfrm>
          <a:prstGeom prst="rect">
            <a:avLst/>
          </a:prstGeom>
          <a:solidFill>
            <a:srgbClr val="4FBD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514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594188"/>
            <a:ext cx="423891" cy="4739662"/>
          </a:xfrm>
          <a:prstGeom prst="roundRect">
            <a:avLst/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680389" y="-324203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>
            <a:cxnSpLocks/>
          </p:cNvCxnSpPr>
          <p:nvPr/>
        </p:nvCxnSpPr>
        <p:spPr>
          <a:xfrm>
            <a:off x="104048" y="2093813"/>
            <a:ext cx="11908657" cy="0"/>
          </a:xfrm>
          <a:prstGeom prst="line">
            <a:avLst/>
          </a:prstGeom>
          <a:ln w="38100"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4054202" y="3618642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58266" y="2272616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70276" y="1594188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62441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57329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48974" y="5083230"/>
            <a:ext cx="478414" cy="497165"/>
          </a:xfrm>
          <a:prstGeom prst="rect">
            <a:avLst/>
          </a:prstGeom>
        </p:spPr>
      </p:pic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33" y="5824417"/>
            <a:ext cx="415634" cy="41563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D6D0E4-CB60-C665-BD76-577C3AA3DD2D}"/>
              </a:ext>
            </a:extLst>
          </p:cNvPr>
          <p:cNvSpPr/>
          <p:nvPr/>
        </p:nvSpPr>
        <p:spPr>
          <a:xfrm>
            <a:off x="699130" y="1033204"/>
            <a:ext cx="11313575" cy="342612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SEGUIMIENTO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D11E7B9-9ECF-90BF-EBC4-11344CB48DF1}"/>
              </a:ext>
            </a:extLst>
          </p:cNvPr>
          <p:cNvSpPr/>
          <p:nvPr/>
        </p:nvSpPr>
        <p:spPr>
          <a:xfrm>
            <a:off x="745940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8863E1B-1D53-AC48-E90C-6E61A60C59A0}"/>
              </a:ext>
            </a:extLst>
          </p:cNvPr>
          <p:cNvSpPr/>
          <p:nvPr/>
        </p:nvSpPr>
        <p:spPr>
          <a:xfrm>
            <a:off x="745940" y="2000267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3BFD71B-1D65-A4DF-104C-F9E0CF84BF0D}"/>
              </a:ext>
            </a:extLst>
          </p:cNvPr>
          <p:cNvSpPr/>
          <p:nvPr/>
        </p:nvSpPr>
        <p:spPr>
          <a:xfrm>
            <a:off x="770905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9B9F636-D922-DC37-C9CA-37D58288F025}"/>
              </a:ext>
            </a:extLst>
          </p:cNvPr>
          <p:cNvSpPr/>
          <p:nvPr/>
        </p:nvSpPr>
        <p:spPr>
          <a:xfrm>
            <a:off x="1385262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15A3D27-DDC1-2BD3-991B-8B2718FC692E}"/>
              </a:ext>
            </a:extLst>
          </p:cNvPr>
          <p:cNvSpPr/>
          <p:nvPr/>
        </p:nvSpPr>
        <p:spPr>
          <a:xfrm>
            <a:off x="2588351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B887180-B1CB-3CC0-463C-EF51EAB850F0}"/>
              </a:ext>
            </a:extLst>
          </p:cNvPr>
          <p:cNvSpPr/>
          <p:nvPr/>
        </p:nvSpPr>
        <p:spPr>
          <a:xfrm>
            <a:off x="1354238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8D502D-C4C1-D09E-FF3F-BF43A637ED0A}"/>
              </a:ext>
            </a:extLst>
          </p:cNvPr>
          <p:cNvSpPr/>
          <p:nvPr/>
        </p:nvSpPr>
        <p:spPr>
          <a:xfrm>
            <a:off x="2557327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EA9078BC-C2C3-17F8-DF83-FEB71D53A62C}"/>
              </a:ext>
            </a:extLst>
          </p:cNvPr>
          <p:cNvSpPr/>
          <p:nvPr/>
        </p:nvSpPr>
        <p:spPr>
          <a:xfrm>
            <a:off x="758422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1646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Clientes Potenciales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AE35E79-F4FA-50D1-ABA5-F3336FB65178}"/>
              </a:ext>
            </a:extLst>
          </p:cNvPr>
          <p:cNvSpPr/>
          <p:nvPr/>
        </p:nvSpPr>
        <p:spPr>
          <a:xfrm>
            <a:off x="80391" y="1028723"/>
            <a:ext cx="423891" cy="354739"/>
          </a:xfrm>
          <a:prstGeom prst="roundRect">
            <a:avLst>
              <a:gd name="adj" fmla="val 15845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2C23810-0754-7F2B-F6B6-F933889A4BA9}"/>
              </a:ext>
            </a:extLst>
          </p:cNvPr>
          <p:cNvSpPr/>
          <p:nvPr/>
        </p:nvSpPr>
        <p:spPr>
          <a:xfrm>
            <a:off x="155261" y="1101291"/>
            <a:ext cx="224091" cy="224091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10E5B9-6AA4-51EE-6A31-DD1BC0BB5BD2}"/>
              </a:ext>
            </a:extLst>
          </p:cNvPr>
          <p:cNvSpPr/>
          <p:nvPr/>
        </p:nvSpPr>
        <p:spPr>
          <a:xfrm>
            <a:off x="-18216" y="1056931"/>
            <a:ext cx="583768" cy="2953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2CE95F73-23C8-B4E0-5CE7-964962518828}"/>
              </a:ext>
            </a:extLst>
          </p:cNvPr>
          <p:cNvSpPr/>
          <p:nvPr/>
        </p:nvSpPr>
        <p:spPr>
          <a:xfrm>
            <a:off x="3033066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476AEAE-FE95-CF7B-D39C-04C48BEAA05F}"/>
              </a:ext>
            </a:extLst>
          </p:cNvPr>
          <p:cNvSpPr/>
          <p:nvPr/>
        </p:nvSpPr>
        <p:spPr>
          <a:xfrm>
            <a:off x="3033066" y="2000267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4D04AFA-C878-F6B1-E041-D92B8A21A3F8}"/>
              </a:ext>
            </a:extLst>
          </p:cNvPr>
          <p:cNvSpPr/>
          <p:nvPr/>
        </p:nvSpPr>
        <p:spPr>
          <a:xfrm>
            <a:off x="3058031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1866E497-8143-B9D8-83A1-76BCADEC8D30}"/>
              </a:ext>
            </a:extLst>
          </p:cNvPr>
          <p:cNvSpPr/>
          <p:nvPr/>
        </p:nvSpPr>
        <p:spPr>
          <a:xfrm>
            <a:off x="3672388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7C10083-20B6-C109-6A32-7AD4A6E25A57}"/>
              </a:ext>
            </a:extLst>
          </p:cNvPr>
          <p:cNvSpPr/>
          <p:nvPr/>
        </p:nvSpPr>
        <p:spPr>
          <a:xfrm>
            <a:off x="4875477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54CEB83B-E11B-44D4-CAF4-9987D56C8CAB}"/>
              </a:ext>
            </a:extLst>
          </p:cNvPr>
          <p:cNvSpPr/>
          <p:nvPr/>
        </p:nvSpPr>
        <p:spPr>
          <a:xfrm>
            <a:off x="3641364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C3317E5-A114-7D0A-D3A4-FF925E8A7538}"/>
              </a:ext>
            </a:extLst>
          </p:cNvPr>
          <p:cNvSpPr/>
          <p:nvPr/>
        </p:nvSpPr>
        <p:spPr>
          <a:xfrm>
            <a:off x="4844453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D46A466D-3AAC-9119-FA17-D672D1119A48}"/>
              </a:ext>
            </a:extLst>
          </p:cNvPr>
          <p:cNvSpPr/>
          <p:nvPr/>
        </p:nvSpPr>
        <p:spPr>
          <a:xfrm>
            <a:off x="3045548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457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A78526E8-2D08-C338-7F03-C82D8B3077C9}"/>
              </a:ext>
            </a:extLst>
          </p:cNvPr>
          <p:cNvSpPr/>
          <p:nvPr/>
        </p:nvSpPr>
        <p:spPr>
          <a:xfrm>
            <a:off x="5322626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985089B1-DDDC-0CCC-B825-B4CDB19ECCEC}"/>
              </a:ext>
            </a:extLst>
          </p:cNvPr>
          <p:cNvSpPr/>
          <p:nvPr/>
        </p:nvSpPr>
        <p:spPr>
          <a:xfrm>
            <a:off x="5322626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4946A79D-2635-9DD1-9A72-9082BD12121B}"/>
              </a:ext>
            </a:extLst>
          </p:cNvPr>
          <p:cNvSpPr/>
          <p:nvPr/>
        </p:nvSpPr>
        <p:spPr>
          <a:xfrm>
            <a:off x="5347591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F701D90B-F427-AEA3-0868-A5AD55017CE8}"/>
              </a:ext>
            </a:extLst>
          </p:cNvPr>
          <p:cNvSpPr/>
          <p:nvPr/>
        </p:nvSpPr>
        <p:spPr>
          <a:xfrm>
            <a:off x="5961948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3C0DAFA1-9D17-19F4-05B4-9E082D081712}"/>
              </a:ext>
            </a:extLst>
          </p:cNvPr>
          <p:cNvSpPr/>
          <p:nvPr/>
        </p:nvSpPr>
        <p:spPr>
          <a:xfrm>
            <a:off x="7165037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66AB1122-1F80-1C7B-D3AF-C918F853146F}"/>
              </a:ext>
            </a:extLst>
          </p:cNvPr>
          <p:cNvSpPr/>
          <p:nvPr/>
        </p:nvSpPr>
        <p:spPr>
          <a:xfrm>
            <a:off x="5930924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3AFAC52A-EEEE-F906-711C-4084EF3F8566}"/>
              </a:ext>
            </a:extLst>
          </p:cNvPr>
          <p:cNvSpPr/>
          <p:nvPr/>
        </p:nvSpPr>
        <p:spPr>
          <a:xfrm>
            <a:off x="7134013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80F67966-5D4A-BABD-B3F6-9621F6D6887D}"/>
              </a:ext>
            </a:extLst>
          </p:cNvPr>
          <p:cNvSpPr/>
          <p:nvPr/>
        </p:nvSpPr>
        <p:spPr>
          <a:xfrm>
            <a:off x="5335108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53C0D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E9DD6122-31F7-9FF0-D345-03A61F21F05C}"/>
              </a:ext>
            </a:extLst>
          </p:cNvPr>
          <p:cNvSpPr/>
          <p:nvPr/>
        </p:nvSpPr>
        <p:spPr>
          <a:xfrm>
            <a:off x="7561730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CAA9917E-944D-3DE1-7EFD-570125554867}"/>
              </a:ext>
            </a:extLst>
          </p:cNvPr>
          <p:cNvSpPr/>
          <p:nvPr/>
        </p:nvSpPr>
        <p:spPr>
          <a:xfrm>
            <a:off x="7561730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DD1D1EA-CA01-2063-1DB8-60A0452191C5}"/>
              </a:ext>
            </a:extLst>
          </p:cNvPr>
          <p:cNvSpPr/>
          <p:nvPr/>
        </p:nvSpPr>
        <p:spPr>
          <a:xfrm>
            <a:off x="7586695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0BC0DF9-FFFE-E3EC-710C-5E6CF774A4D0}"/>
              </a:ext>
            </a:extLst>
          </p:cNvPr>
          <p:cNvSpPr/>
          <p:nvPr/>
        </p:nvSpPr>
        <p:spPr>
          <a:xfrm>
            <a:off x="8201052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38DA0DD3-E0FA-C70C-F497-821C34C827DB}"/>
              </a:ext>
            </a:extLst>
          </p:cNvPr>
          <p:cNvSpPr/>
          <p:nvPr/>
        </p:nvSpPr>
        <p:spPr>
          <a:xfrm>
            <a:off x="9404141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2ADE1167-79CB-0941-A50F-755B09542C07}"/>
              </a:ext>
            </a:extLst>
          </p:cNvPr>
          <p:cNvSpPr/>
          <p:nvPr/>
        </p:nvSpPr>
        <p:spPr>
          <a:xfrm>
            <a:off x="8170028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3A4E124C-B2E3-E4B3-F633-39B5DA6FE166}"/>
              </a:ext>
            </a:extLst>
          </p:cNvPr>
          <p:cNvSpPr/>
          <p:nvPr/>
        </p:nvSpPr>
        <p:spPr>
          <a:xfrm>
            <a:off x="9373117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4FCAE159-B6DF-83A4-1BFC-F9BE3A66E718}"/>
              </a:ext>
            </a:extLst>
          </p:cNvPr>
          <p:cNvSpPr/>
          <p:nvPr/>
        </p:nvSpPr>
        <p:spPr>
          <a:xfrm>
            <a:off x="7574212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FA1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Atención</a:t>
            </a:r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E4E6F205-CF75-80AE-AF54-F36EAB3426A7}"/>
              </a:ext>
            </a:extLst>
          </p:cNvPr>
          <p:cNvSpPr/>
          <p:nvPr/>
        </p:nvSpPr>
        <p:spPr>
          <a:xfrm>
            <a:off x="9817840" y="1915098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1A1B630-6F66-E273-92A2-CFDF60123453}"/>
              </a:ext>
            </a:extLst>
          </p:cNvPr>
          <p:cNvSpPr/>
          <p:nvPr/>
        </p:nvSpPr>
        <p:spPr>
          <a:xfrm>
            <a:off x="9817840" y="2027639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BCF6EFCB-962A-E88F-D45C-0D5705B5F2AF}"/>
              </a:ext>
            </a:extLst>
          </p:cNvPr>
          <p:cNvSpPr/>
          <p:nvPr/>
        </p:nvSpPr>
        <p:spPr>
          <a:xfrm>
            <a:off x="9842805" y="2502597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6599506D-372A-67C3-B472-79AE1C60E26A}"/>
              </a:ext>
            </a:extLst>
          </p:cNvPr>
          <p:cNvSpPr/>
          <p:nvPr/>
        </p:nvSpPr>
        <p:spPr>
          <a:xfrm>
            <a:off x="10457162" y="2239305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4075C925-7F2F-3B2D-1DC0-D3CBD599EF21}"/>
              </a:ext>
            </a:extLst>
          </p:cNvPr>
          <p:cNvSpPr/>
          <p:nvPr/>
        </p:nvSpPr>
        <p:spPr>
          <a:xfrm>
            <a:off x="11660251" y="2229116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0D1099E3-5C20-5CCE-380C-C6C99F226D67}"/>
              </a:ext>
            </a:extLst>
          </p:cNvPr>
          <p:cNvSpPr/>
          <p:nvPr/>
        </p:nvSpPr>
        <p:spPr>
          <a:xfrm>
            <a:off x="10426138" y="2678996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C11CA42E-9BD9-CA1D-4C10-956A550C0E89}"/>
              </a:ext>
            </a:extLst>
          </p:cNvPr>
          <p:cNvSpPr/>
          <p:nvPr/>
        </p:nvSpPr>
        <p:spPr>
          <a:xfrm>
            <a:off x="11629227" y="2668807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11" name="Rectángulo: esquinas redondeadas 110">
            <a:extLst>
              <a:ext uri="{FF2B5EF4-FFF2-40B4-BE49-F238E27FC236}">
                <a16:creationId xmlns:a16="http://schemas.microsoft.com/office/drawing/2014/main" id="{612E836C-7808-EA6D-2221-31A6B0BBBE12}"/>
              </a:ext>
            </a:extLst>
          </p:cNvPr>
          <p:cNvSpPr/>
          <p:nvPr/>
        </p:nvSpPr>
        <p:spPr>
          <a:xfrm>
            <a:off x="9830322" y="1594188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1646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Cierre</a:t>
            </a:r>
          </a:p>
        </p:txBody>
      </p:sp>
      <p:pic>
        <p:nvPicPr>
          <p:cNvPr id="113" name="Gráfico 112" descr="Usuario contorno">
            <a:extLst>
              <a:ext uri="{FF2B5EF4-FFF2-40B4-BE49-F238E27FC236}">
                <a16:creationId xmlns:a16="http://schemas.microsoft.com/office/drawing/2014/main" id="{2366C376-E094-87FB-B0FC-3DB70810D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541" y="-459141"/>
            <a:ext cx="284326" cy="284326"/>
          </a:xfrm>
          <a:prstGeom prst="rect">
            <a:avLst/>
          </a:prstGeom>
        </p:spPr>
      </p:pic>
      <p:sp>
        <p:nvSpPr>
          <p:cNvPr id="119" name="Rectángulo: esquinas superiores redondeadas 118">
            <a:extLst>
              <a:ext uri="{FF2B5EF4-FFF2-40B4-BE49-F238E27FC236}">
                <a16:creationId xmlns:a16="http://schemas.microsoft.com/office/drawing/2014/main" id="{FE0AAB77-8107-0D8A-4F2F-81A576B6D802}"/>
              </a:ext>
            </a:extLst>
          </p:cNvPr>
          <p:cNvSpPr/>
          <p:nvPr/>
        </p:nvSpPr>
        <p:spPr>
          <a:xfrm rot="10800000">
            <a:off x="-3657828" y="3142905"/>
            <a:ext cx="1791751" cy="731131"/>
          </a:xfrm>
          <a:prstGeom prst="round2SameRect">
            <a:avLst>
              <a:gd name="adj1" fmla="val 3515"/>
              <a:gd name="adj2" fmla="val 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0" name="Gráfico 119" descr="Audiencia objetivo contorno">
            <a:extLst>
              <a:ext uri="{FF2B5EF4-FFF2-40B4-BE49-F238E27FC236}">
                <a16:creationId xmlns:a16="http://schemas.microsoft.com/office/drawing/2014/main" id="{ECC5A867-D442-7794-06FD-902094D8F9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595441" y="3168625"/>
            <a:ext cx="606362" cy="606361"/>
          </a:xfrm>
          <a:prstGeom prst="rect">
            <a:avLst/>
          </a:prstGeom>
        </p:spPr>
      </p:pic>
      <p:sp>
        <p:nvSpPr>
          <p:cNvPr id="121" name="Rectángulo: esquinas superiores redondeadas 120">
            <a:extLst>
              <a:ext uri="{FF2B5EF4-FFF2-40B4-BE49-F238E27FC236}">
                <a16:creationId xmlns:a16="http://schemas.microsoft.com/office/drawing/2014/main" id="{3EC0E96D-DDC0-552B-20C3-F5927246E429}"/>
              </a:ext>
            </a:extLst>
          </p:cNvPr>
          <p:cNvSpPr/>
          <p:nvPr/>
        </p:nvSpPr>
        <p:spPr>
          <a:xfrm>
            <a:off x="-2840753" y="3459806"/>
            <a:ext cx="899912" cy="106861"/>
          </a:xfrm>
          <a:prstGeom prst="round2SameRect">
            <a:avLst>
              <a:gd name="adj1" fmla="val 3515"/>
              <a:gd name="adj2" fmla="val 410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" dirty="0">
                <a:solidFill>
                  <a:schemeClr val="tx1"/>
                </a:solidFill>
              </a:rPr>
              <a:t>TIPO</a:t>
            </a:r>
          </a:p>
        </p:txBody>
      </p:sp>
      <p:sp>
        <p:nvSpPr>
          <p:cNvPr id="122" name="Rectángulo: esquinas superiores redondeadas 121">
            <a:extLst>
              <a:ext uri="{FF2B5EF4-FFF2-40B4-BE49-F238E27FC236}">
                <a16:creationId xmlns:a16="http://schemas.microsoft.com/office/drawing/2014/main" id="{69C1AAC6-4C16-A3EF-50B6-7206920DF621}"/>
              </a:ext>
            </a:extLst>
          </p:cNvPr>
          <p:cNvSpPr/>
          <p:nvPr/>
        </p:nvSpPr>
        <p:spPr>
          <a:xfrm>
            <a:off x="-2840753" y="3650351"/>
            <a:ext cx="899912" cy="115808"/>
          </a:xfrm>
          <a:prstGeom prst="round2SameRect">
            <a:avLst>
              <a:gd name="adj1" fmla="val 3515"/>
              <a:gd name="adj2" fmla="val 410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7EDB0DCE-F15E-6BE9-803B-3121BEC06FEE}"/>
              </a:ext>
            </a:extLst>
          </p:cNvPr>
          <p:cNvSpPr/>
          <p:nvPr/>
        </p:nvSpPr>
        <p:spPr>
          <a:xfrm>
            <a:off x="-2849443" y="3234797"/>
            <a:ext cx="899912" cy="148939"/>
          </a:xfrm>
          <a:prstGeom prst="rect">
            <a:avLst/>
          </a:prstGeom>
          <a:solidFill>
            <a:srgbClr val="D9C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colaboradores</a:t>
            </a:r>
          </a:p>
        </p:txBody>
      </p:sp>
    </p:spTree>
    <p:extLst>
      <p:ext uri="{BB962C8B-B14F-4D97-AF65-F5344CB8AC3E}">
        <p14:creationId xmlns:p14="http://schemas.microsoft.com/office/powerpoint/2010/main" val="413170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77FFB8-AD44-D8DB-87FB-6A3D2431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27064" r="62725" b="5075"/>
          <a:stretch/>
        </p:blipFill>
        <p:spPr>
          <a:xfrm>
            <a:off x="491318" y="1856096"/>
            <a:ext cx="4053385" cy="46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B2D3574-662E-F001-7A0E-828A8AB980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E29A603-15FB-2A0A-4447-F57FD8F36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ángulo: esquinas superiores redondeadas 3">
              <a:extLst>
                <a:ext uri="{FF2B5EF4-FFF2-40B4-BE49-F238E27FC236}">
                  <a16:creationId xmlns:a16="http://schemas.microsoft.com/office/drawing/2014/main" id="{C9C7DD19-8250-7CEF-0860-D26488BC4B2A}"/>
                </a:ext>
              </a:extLst>
            </p:cNvPr>
            <p:cNvSpPr/>
            <p:nvPr/>
          </p:nvSpPr>
          <p:spPr>
            <a:xfrm rot="5400000">
              <a:off x="1085582" y="1399480"/>
              <a:ext cx="4007695" cy="484853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35D6EB78-AB7D-01B7-3789-7686BBCB1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9" t="27064" r="62725" b="5075"/>
          <a:stretch/>
        </p:blipFill>
        <p:spPr>
          <a:xfrm>
            <a:off x="286602" y="2030105"/>
            <a:ext cx="3661122" cy="42035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637B53-121B-4950-E566-01CEE4A0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8" t="41562" b="9104"/>
          <a:stretch/>
        </p:blipFill>
        <p:spPr>
          <a:xfrm>
            <a:off x="4234326" y="2032809"/>
            <a:ext cx="7404227" cy="27923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B74B3C2-82C2-8719-5793-94900E518B7F}"/>
              </a:ext>
            </a:extLst>
          </p:cNvPr>
          <p:cNvSpPr/>
          <p:nvPr/>
        </p:nvSpPr>
        <p:spPr>
          <a:xfrm>
            <a:off x="11444072" y="2490716"/>
            <a:ext cx="388962" cy="3889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78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B2D3574-662E-F001-7A0E-828A8AB980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E29A603-15FB-2A0A-4447-F57FD8F36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ángulo: esquinas superiores redondeadas 3">
              <a:extLst>
                <a:ext uri="{FF2B5EF4-FFF2-40B4-BE49-F238E27FC236}">
                  <a16:creationId xmlns:a16="http://schemas.microsoft.com/office/drawing/2014/main" id="{C9C7DD19-8250-7CEF-0860-D26488BC4B2A}"/>
                </a:ext>
              </a:extLst>
            </p:cNvPr>
            <p:cNvSpPr/>
            <p:nvPr/>
          </p:nvSpPr>
          <p:spPr>
            <a:xfrm rot="5400000">
              <a:off x="1085582" y="1399480"/>
              <a:ext cx="4007695" cy="484853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3136DC86-2B1C-2FA7-E49F-5046C20D748B}"/>
              </a:ext>
            </a:extLst>
          </p:cNvPr>
          <p:cNvSpPr/>
          <p:nvPr/>
        </p:nvSpPr>
        <p:spPr>
          <a:xfrm>
            <a:off x="215809" y="2035555"/>
            <a:ext cx="1846073" cy="400769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0AC245-C270-8DB4-6114-70F051DE824C}"/>
              </a:ext>
            </a:extLst>
          </p:cNvPr>
          <p:cNvSpPr/>
          <p:nvPr/>
        </p:nvSpPr>
        <p:spPr>
          <a:xfrm>
            <a:off x="2347218" y="2004179"/>
            <a:ext cx="8846236" cy="400769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BC327DE-90F8-B582-EBC6-805600442F01}"/>
              </a:ext>
            </a:extLst>
          </p:cNvPr>
          <p:cNvSpPr/>
          <p:nvPr/>
        </p:nvSpPr>
        <p:spPr>
          <a:xfrm>
            <a:off x="386488" y="2480361"/>
            <a:ext cx="557346" cy="189631"/>
          </a:xfrm>
          <a:prstGeom prst="roundRect">
            <a:avLst>
              <a:gd name="adj" fmla="val 44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D1CB87-061B-543F-B119-5BC721934370}"/>
              </a:ext>
            </a:extLst>
          </p:cNvPr>
          <p:cNvSpPr/>
          <p:nvPr/>
        </p:nvSpPr>
        <p:spPr>
          <a:xfrm>
            <a:off x="1229170" y="2480361"/>
            <a:ext cx="557346" cy="189631"/>
          </a:xfrm>
          <a:prstGeom prst="roundRect">
            <a:avLst>
              <a:gd name="adj" fmla="val 44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7F52FB0-0D93-0A2D-536A-044056D58865}"/>
              </a:ext>
            </a:extLst>
          </p:cNvPr>
          <p:cNvSpPr/>
          <p:nvPr/>
        </p:nvSpPr>
        <p:spPr>
          <a:xfrm>
            <a:off x="382508" y="2900747"/>
            <a:ext cx="557346" cy="189631"/>
          </a:xfrm>
          <a:prstGeom prst="roundRect">
            <a:avLst>
              <a:gd name="adj" fmla="val 44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4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E8517-108A-6E65-C2B2-E8EC26F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5564A2F-6C7F-A602-2AFF-EF7A5F6DB4A3}"/>
              </a:ext>
            </a:extLst>
          </p:cNvPr>
          <p:cNvSpPr/>
          <p:nvPr/>
        </p:nvSpPr>
        <p:spPr>
          <a:xfrm>
            <a:off x="429838" y="1309512"/>
            <a:ext cx="11627691" cy="503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1B38BA-CE4D-002E-7456-AB3DD9C0F031}"/>
              </a:ext>
            </a:extLst>
          </p:cNvPr>
          <p:cNvSpPr/>
          <p:nvPr/>
        </p:nvSpPr>
        <p:spPr>
          <a:xfrm>
            <a:off x="501555" y="1512206"/>
            <a:ext cx="2241644" cy="4632111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0FD7036-4821-CB39-E94B-B091CF99E30A}"/>
              </a:ext>
            </a:extLst>
          </p:cNvPr>
          <p:cNvSpPr/>
          <p:nvPr/>
        </p:nvSpPr>
        <p:spPr>
          <a:xfrm>
            <a:off x="707977" y="942224"/>
            <a:ext cx="1828800" cy="223520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0531D"/>
                </a:solidFill>
                <a:latin typeface="Montserrat" panose="00000500000000000000" pitchFamily="50" charset="0"/>
              </a:rPr>
              <a:t>RISK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C135E2-A0A0-FFC9-F536-BFB260940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57" b="14963"/>
          <a:stretch/>
        </p:blipFill>
        <p:spPr>
          <a:xfrm>
            <a:off x="10793164" y="1331384"/>
            <a:ext cx="12192000" cy="36059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E3D512-B665-3B83-D3B8-3278B7EF9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3680" y="0"/>
            <a:ext cx="1219200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DC385E2D-59F1-612E-6467-BE6F4330D985}"/>
              </a:ext>
            </a:extLst>
          </p:cNvPr>
          <p:cNvSpPr/>
          <p:nvPr/>
        </p:nvSpPr>
        <p:spPr>
          <a:xfrm>
            <a:off x="-1060641" y="1586851"/>
            <a:ext cx="2683017" cy="4682155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51DE5AA-19C4-08D1-7D2C-BEF770D5FFF0}"/>
              </a:ext>
            </a:extLst>
          </p:cNvPr>
          <p:cNvSpPr/>
          <p:nvPr/>
        </p:nvSpPr>
        <p:spPr>
          <a:xfrm>
            <a:off x="-959633" y="961303"/>
            <a:ext cx="2060645" cy="223520"/>
          </a:xfrm>
          <a:prstGeom prst="rect">
            <a:avLst/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F0531D"/>
                </a:solidFill>
                <a:latin typeface="Montserrat" panose="00000500000000000000" pitchFamily="50" charset="0"/>
              </a:rPr>
              <a:t>RISK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0D79536-F23F-F93A-9581-FAD7985F4B9C}"/>
              </a:ext>
            </a:extLst>
          </p:cNvPr>
          <p:cNvSpPr/>
          <p:nvPr/>
        </p:nvSpPr>
        <p:spPr>
          <a:xfrm>
            <a:off x="-1460446" y="1244291"/>
            <a:ext cx="386603" cy="1890069"/>
          </a:xfrm>
          <a:prstGeom prst="rect">
            <a:avLst/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2110E54-3A26-883F-C81B-FAE757ADA96B}"/>
              </a:ext>
            </a:extLst>
          </p:cNvPr>
          <p:cNvSpPr/>
          <p:nvPr/>
        </p:nvSpPr>
        <p:spPr>
          <a:xfrm>
            <a:off x="1665611" y="1288686"/>
            <a:ext cx="8792182" cy="223520"/>
          </a:xfrm>
          <a:prstGeom prst="rect">
            <a:avLst/>
          </a:prstGeom>
          <a:solidFill>
            <a:srgbClr val="57AFD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1C115DD1-1FF2-B4EA-020B-1D1141A74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655" y="2755200"/>
            <a:ext cx="347383" cy="34738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9D517E26-CC45-439F-7FED-0BF259FC2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307" y="1617477"/>
            <a:ext cx="343516" cy="343516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E240144D-4135-E62B-128B-D4DBD9746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964" y="2073500"/>
            <a:ext cx="320762" cy="32076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2652B33-63FF-3F75-0BF2-6236A5B0B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013" y="2394262"/>
            <a:ext cx="329161" cy="329161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F7A60FC7-0C07-7D2D-9759-343583DF5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304" y="1221537"/>
            <a:ext cx="343516" cy="343516"/>
          </a:xfrm>
          <a:prstGeom prst="rect">
            <a:avLst/>
          </a:prstGeom>
        </p:spPr>
      </p:pic>
      <p:sp>
        <p:nvSpPr>
          <p:cNvPr id="57" name="Rectángulo 56">
            <a:extLst>
              <a:ext uri="{FF2B5EF4-FFF2-40B4-BE49-F238E27FC236}">
                <a16:creationId xmlns:a16="http://schemas.microsoft.com/office/drawing/2014/main" id="{B1FBEAEB-662B-423D-77B8-69A044E9D8E8}"/>
              </a:ext>
            </a:extLst>
          </p:cNvPr>
          <p:cNvSpPr/>
          <p:nvPr/>
        </p:nvSpPr>
        <p:spPr>
          <a:xfrm>
            <a:off x="-224139" y="3355233"/>
            <a:ext cx="1257912" cy="519167"/>
          </a:xfrm>
          <a:prstGeom prst="rect">
            <a:avLst/>
          </a:prstGeom>
          <a:solidFill>
            <a:srgbClr val="EA4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C4D08C-353C-6230-4BFE-AF7B03E26787}"/>
              </a:ext>
            </a:extLst>
          </p:cNvPr>
          <p:cNvSpPr/>
          <p:nvPr/>
        </p:nvSpPr>
        <p:spPr>
          <a:xfrm>
            <a:off x="-247136" y="2323480"/>
            <a:ext cx="1257912" cy="354891"/>
          </a:xfrm>
          <a:prstGeom prst="rect">
            <a:avLst/>
          </a:prstGeom>
          <a:solidFill>
            <a:srgbClr val="83B6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B18F76A-E671-4469-3544-6B27F75C4180}"/>
              </a:ext>
            </a:extLst>
          </p:cNvPr>
          <p:cNvSpPr/>
          <p:nvPr/>
        </p:nvSpPr>
        <p:spPr>
          <a:xfrm>
            <a:off x="-264492" y="2787417"/>
            <a:ext cx="1257912" cy="505472"/>
          </a:xfrm>
          <a:prstGeom prst="rect">
            <a:avLst/>
          </a:prstGeom>
          <a:solidFill>
            <a:srgbClr val="F4C1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120F294-AB20-522C-3286-9CA633249C05}"/>
              </a:ext>
            </a:extLst>
          </p:cNvPr>
          <p:cNvSpPr/>
          <p:nvPr/>
        </p:nvSpPr>
        <p:spPr>
          <a:xfrm>
            <a:off x="-224865" y="1960344"/>
            <a:ext cx="1257912" cy="315999"/>
          </a:xfrm>
          <a:prstGeom prst="rect">
            <a:avLst/>
          </a:prstGeom>
          <a:solidFill>
            <a:srgbClr val="70C8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7CE6C65-FBC9-4361-BBCF-B001DA6BA1CC}"/>
              </a:ext>
            </a:extLst>
          </p:cNvPr>
          <p:cNvSpPr/>
          <p:nvPr/>
        </p:nvSpPr>
        <p:spPr>
          <a:xfrm>
            <a:off x="-311550" y="3999089"/>
            <a:ext cx="1257912" cy="505472"/>
          </a:xfrm>
          <a:prstGeom prst="rect">
            <a:avLst/>
          </a:prstGeom>
          <a:solidFill>
            <a:srgbClr val="2C4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43C153FD-109A-F7CB-9318-BF9E6121F031}"/>
              </a:ext>
            </a:extLst>
          </p:cNvPr>
          <p:cNvSpPr/>
          <p:nvPr/>
        </p:nvSpPr>
        <p:spPr>
          <a:xfrm>
            <a:off x="2823622" y="1527019"/>
            <a:ext cx="1257912" cy="505472"/>
          </a:xfrm>
          <a:prstGeom prst="rect">
            <a:avLst/>
          </a:prstGeom>
          <a:solidFill>
            <a:srgbClr val="2F9D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A4B1BDC9-2999-11A8-22C4-CB467D1CB5CD}"/>
              </a:ext>
            </a:extLst>
          </p:cNvPr>
          <p:cNvSpPr/>
          <p:nvPr/>
        </p:nvSpPr>
        <p:spPr>
          <a:xfrm>
            <a:off x="3956120" y="2470687"/>
            <a:ext cx="1257912" cy="505472"/>
          </a:xfrm>
          <a:prstGeom prst="rect">
            <a:avLst/>
          </a:prstGeom>
          <a:solidFill>
            <a:srgbClr val="2C4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25F819BE-51EF-A987-6417-D14DEE3D2981}"/>
              </a:ext>
            </a:extLst>
          </p:cNvPr>
          <p:cNvSpPr/>
          <p:nvPr/>
        </p:nvSpPr>
        <p:spPr>
          <a:xfrm>
            <a:off x="2559130" y="1211938"/>
            <a:ext cx="1257912" cy="505472"/>
          </a:xfrm>
          <a:prstGeom prst="rect">
            <a:avLst/>
          </a:prstGeom>
          <a:solidFill>
            <a:srgbClr val="EA4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BA541787-5CA8-F60D-EC39-A1C65FC5EB99}"/>
              </a:ext>
            </a:extLst>
          </p:cNvPr>
          <p:cNvSpPr/>
          <p:nvPr/>
        </p:nvSpPr>
        <p:spPr>
          <a:xfrm>
            <a:off x="3334408" y="1683853"/>
            <a:ext cx="1257912" cy="505472"/>
          </a:xfrm>
          <a:prstGeom prst="rect">
            <a:avLst/>
          </a:prstGeom>
          <a:solidFill>
            <a:srgbClr val="F1F1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239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8A7E10-1218-B870-76D8-07B2BA15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54E1AC-1410-94A5-A584-0B414CB7D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57" b="14963"/>
          <a:stretch/>
        </p:blipFill>
        <p:spPr>
          <a:xfrm>
            <a:off x="3001308" y="2236055"/>
            <a:ext cx="12192000" cy="36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E8517-108A-6E65-C2B2-E8EC26F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5564A2F-6C7F-A602-2AFF-EF7A5F6DB4A3}"/>
              </a:ext>
            </a:extLst>
          </p:cNvPr>
          <p:cNvSpPr/>
          <p:nvPr/>
        </p:nvSpPr>
        <p:spPr>
          <a:xfrm>
            <a:off x="429838" y="1309512"/>
            <a:ext cx="11627691" cy="503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1B38BA-CE4D-002E-7456-AB3DD9C0F031}"/>
              </a:ext>
            </a:extLst>
          </p:cNvPr>
          <p:cNvSpPr/>
          <p:nvPr/>
        </p:nvSpPr>
        <p:spPr>
          <a:xfrm>
            <a:off x="501555" y="1512206"/>
            <a:ext cx="2241644" cy="4632111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0FD7036-4821-CB39-E94B-B091CF99E30A}"/>
              </a:ext>
            </a:extLst>
          </p:cNvPr>
          <p:cNvSpPr/>
          <p:nvPr/>
        </p:nvSpPr>
        <p:spPr>
          <a:xfrm>
            <a:off x="707977" y="942224"/>
            <a:ext cx="1828800" cy="223520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0531D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C135E2-A0A0-FFC9-F536-BFB260940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57" b="14963"/>
          <a:stretch/>
        </p:blipFill>
        <p:spPr>
          <a:xfrm>
            <a:off x="12095876" y="1833794"/>
            <a:ext cx="12192000" cy="3605952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DC385E2D-59F1-612E-6467-BE6F4330D985}"/>
              </a:ext>
            </a:extLst>
          </p:cNvPr>
          <p:cNvSpPr/>
          <p:nvPr/>
        </p:nvSpPr>
        <p:spPr>
          <a:xfrm>
            <a:off x="539902" y="1304957"/>
            <a:ext cx="11517627" cy="48393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FB3932F-6656-97CA-2E3A-329B2E06093D}"/>
              </a:ext>
            </a:extLst>
          </p:cNvPr>
          <p:cNvSpPr/>
          <p:nvPr/>
        </p:nvSpPr>
        <p:spPr>
          <a:xfrm>
            <a:off x="0" y="1244291"/>
            <a:ext cx="367084" cy="4195455"/>
          </a:xfrm>
          <a:prstGeom prst="rect">
            <a:avLst/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dirty="0">
              <a:solidFill>
                <a:schemeClr val="tx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3C9F5-7AD1-6E34-747D-4FDC6FF71180}"/>
              </a:ext>
            </a:extLst>
          </p:cNvPr>
          <p:cNvSpPr/>
          <p:nvPr/>
        </p:nvSpPr>
        <p:spPr>
          <a:xfrm>
            <a:off x="-1460446" y="1244291"/>
            <a:ext cx="386603" cy="1890069"/>
          </a:xfrm>
          <a:prstGeom prst="rect">
            <a:avLst/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378EBC-DB61-30CB-9DAA-74665217A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655" y="2755200"/>
            <a:ext cx="347383" cy="3473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C401B-F424-7827-2746-926C1BA8E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56" y="1456332"/>
            <a:ext cx="3841359" cy="38413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DB0D76C-1F6B-D52B-161F-9E312C06B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364" y="1010622"/>
            <a:ext cx="320762" cy="3207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C81BFA-4AF4-31C5-3553-7751C4949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349" y="1860164"/>
            <a:ext cx="329161" cy="3291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482E6FA-C2E5-7850-F6D2-E46F07BA3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522" y="2053191"/>
            <a:ext cx="343516" cy="34351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D5B9AF2-C2D7-6A58-6DBB-A5522D05C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04" y="1774883"/>
            <a:ext cx="343517" cy="343517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A4BCECD-1B01-5C12-A90B-07F15AD63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29" y="2371385"/>
            <a:ext cx="343517" cy="343517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64D8851-0EFA-86BA-790C-BC932E7982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542" y="1244291"/>
            <a:ext cx="343517" cy="3435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75B542-C66C-EACF-AE0A-3602924CC6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0098" y="2072142"/>
            <a:ext cx="3269778" cy="32697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996DF11-DDA0-0457-A334-4F46A7C22FEE}"/>
              </a:ext>
            </a:extLst>
          </p:cNvPr>
          <p:cNvSpPr/>
          <p:nvPr/>
        </p:nvSpPr>
        <p:spPr>
          <a:xfrm>
            <a:off x="1426023" y="4294520"/>
            <a:ext cx="6316736" cy="1186613"/>
          </a:xfrm>
          <a:prstGeom prst="roundRect">
            <a:avLst>
              <a:gd name="adj" fmla="val 6808"/>
            </a:avLst>
          </a:prstGeom>
          <a:solidFill>
            <a:srgbClr val="EA4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5C7DA15-3994-EEAB-F333-C43AF61F569C}"/>
              </a:ext>
            </a:extLst>
          </p:cNvPr>
          <p:cNvSpPr/>
          <p:nvPr/>
        </p:nvSpPr>
        <p:spPr>
          <a:xfrm>
            <a:off x="1404593" y="2543143"/>
            <a:ext cx="1376953" cy="1667739"/>
          </a:xfrm>
          <a:prstGeom prst="roundRect">
            <a:avLst>
              <a:gd name="adj" fmla="val 68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20CBC21-7E16-B982-165B-807857FD7FDC}"/>
              </a:ext>
            </a:extLst>
          </p:cNvPr>
          <p:cNvSpPr/>
          <p:nvPr/>
        </p:nvSpPr>
        <p:spPr>
          <a:xfrm>
            <a:off x="-1335769" y="4301053"/>
            <a:ext cx="1376953" cy="1186613"/>
          </a:xfrm>
          <a:prstGeom prst="roundRect">
            <a:avLst>
              <a:gd name="adj" fmla="val 6808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8D27A-ABB5-A180-D464-C1ECE52C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386BCCD-E578-C562-7B53-CC18207233DD}"/>
              </a:ext>
            </a:extLst>
          </p:cNvPr>
          <p:cNvSpPr/>
          <p:nvPr/>
        </p:nvSpPr>
        <p:spPr>
          <a:xfrm>
            <a:off x="0" y="857957"/>
            <a:ext cx="12192000" cy="5622356"/>
          </a:xfrm>
          <a:prstGeom prst="roundRect">
            <a:avLst>
              <a:gd name="adj" fmla="val 0"/>
            </a:avLst>
          </a:prstGeom>
          <a:solidFill>
            <a:srgbClr val="FD4F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636535E-E59A-B7B7-346E-EE38033D9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64" y="1987659"/>
            <a:ext cx="5195306" cy="347051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7F556D7-C0DE-2B8B-E87A-805A280E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514" y="0"/>
            <a:ext cx="9140968" cy="6858000"/>
          </a:xfrm>
          <a:prstGeom prst="rect">
            <a:avLst/>
          </a:prstGeom>
        </p:spPr>
      </p:pic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EB164714-2A0B-7EE1-64B2-C75786994D64}"/>
              </a:ext>
            </a:extLst>
          </p:cNvPr>
          <p:cNvSpPr/>
          <p:nvPr/>
        </p:nvSpPr>
        <p:spPr>
          <a:xfrm rot="5400000">
            <a:off x="5669388" y="1918675"/>
            <a:ext cx="3578087" cy="3528216"/>
          </a:xfrm>
          <a:prstGeom prst="round2SameRect">
            <a:avLst>
              <a:gd name="adj1" fmla="val 3521"/>
              <a:gd name="adj2" fmla="val 0"/>
            </a:avLst>
          </a:prstGeom>
          <a:gradFill>
            <a:gsLst>
              <a:gs pos="100000">
                <a:srgbClr val="FD4F50"/>
              </a:gs>
              <a:gs pos="0">
                <a:srgbClr val="F8312C">
                  <a:alpha val="78000"/>
                </a:srgb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58367B82-5C7C-31C7-EBD5-8AAFA0F7C629}"/>
              </a:ext>
            </a:extLst>
          </p:cNvPr>
          <p:cNvSpPr/>
          <p:nvPr/>
        </p:nvSpPr>
        <p:spPr>
          <a:xfrm rot="16200000">
            <a:off x="2141172" y="1905027"/>
            <a:ext cx="3578087" cy="3528216"/>
          </a:xfrm>
          <a:prstGeom prst="round2SameRect">
            <a:avLst>
              <a:gd name="adj1" fmla="val 2125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C263CA0-E601-CDE8-EB6E-17CED2888A2D}"/>
              </a:ext>
            </a:extLst>
          </p:cNvPr>
          <p:cNvSpPr/>
          <p:nvPr/>
        </p:nvSpPr>
        <p:spPr>
          <a:xfrm>
            <a:off x="3213386" y="-575613"/>
            <a:ext cx="1577008" cy="5300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5D34345-2A57-4B6B-97B0-2D3E7E233369}"/>
              </a:ext>
            </a:extLst>
          </p:cNvPr>
          <p:cNvSpPr/>
          <p:nvPr/>
        </p:nvSpPr>
        <p:spPr>
          <a:xfrm>
            <a:off x="3458817" y="3167270"/>
            <a:ext cx="1331577" cy="159026"/>
          </a:xfrm>
          <a:prstGeom prst="roundRect">
            <a:avLst>
              <a:gd name="adj" fmla="val 26184"/>
            </a:avLst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50" charset="0"/>
              </a:rPr>
              <a:t>Usuario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FD2ACC29-7A90-E01A-FF9D-8ACF3CA629C2}"/>
              </a:ext>
            </a:extLst>
          </p:cNvPr>
          <p:cNvSpPr/>
          <p:nvPr/>
        </p:nvSpPr>
        <p:spPr>
          <a:xfrm>
            <a:off x="3458816" y="3429000"/>
            <a:ext cx="1331577" cy="159026"/>
          </a:xfrm>
          <a:prstGeom prst="roundRect">
            <a:avLst>
              <a:gd name="adj" fmla="val 22781"/>
            </a:avLst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50" charset="0"/>
              </a:rPr>
              <a:t>Contraseña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5B83F84A-C907-C6B9-C34E-82C18FAC0586}"/>
              </a:ext>
            </a:extLst>
          </p:cNvPr>
          <p:cNvSpPr/>
          <p:nvPr/>
        </p:nvSpPr>
        <p:spPr>
          <a:xfrm>
            <a:off x="3458815" y="3697356"/>
            <a:ext cx="1331577" cy="159026"/>
          </a:xfrm>
          <a:prstGeom prst="roundRect">
            <a:avLst>
              <a:gd name="adj" fmla="val 26183"/>
            </a:avLst>
          </a:prstGeom>
          <a:solidFill>
            <a:srgbClr val="F01F18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latin typeface="Montserrat" panose="00000500000000000000" pitchFamily="50" charset="0"/>
              </a:rPr>
              <a:t>Entrar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1C8DAE7-99CA-597F-47ED-F2A6F062E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514" y="-6091598"/>
            <a:ext cx="9486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B243CF-B23C-FFAD-3EFB-941E5559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702FE7A-A504-43EC-E6EE-0DB78EC14A3F}"/>
              </a:ext>
            </a:extLst>
          </p:cNvPr>
          <p:cNvSpPr/>
          <p:nvPr/>
        </p:nvSpPr>
        <p:spPr>
          <a:xfrm>
            <a:off x="0" y="863163"/>
            <a:ext cx="12192000" cy="1568952"/>
          </a:xfrm>
          <a:prstGeom prst="roundRect">
            <a:avLst>
              <a:gd name="adj" fmla="val 6808"/>
            </a:avLst>
          </a:prstGeom>
          <a:gradFill>
            <a:gsLst>
              <a:gs pos="100000">
                <a:srgbClr val="EA4033"/>
              </a:gs>
              <a:gs pos="0">
                <a:srgbClr val="CD221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378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CD4964-F97D-F1A5-3089-421713F7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: esquinas superiores redondeadas 3">
            <a:extLst>
              <a:ext uri="{FF2B5EF4-FFF2-40B4-BE49-F238E27FC236}">
                <a16:creationId xmlns:a16="http://schemas.microsoft.com/office/drawing/2014/main" id="{2DC4DE42-0D4F-9C33-277C-7FE2B741DF4E}"/>
              </a:ext>
            </a:extLst>
          </p:cNvPr>
          <p:cNvSpPr/>
          <p:nvPr/>
        </p:nvSpPr>
        <p:spPr>
          <a:xfrm rot="16200000">
            <a:off x="7300610" y="-189690"/>
            <a:ext cx="1877438" cy="6809360"/>
          </a:xfrm>
          <a:prstGeom prst="round2SameRect">
            <a:avLst>
              <a:gd name="adj1" fmla="val 2125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B7EA5A12-3ED7-49B3-C891-73710933469C}"/>
              </a:ext>
            </a:extLst>
          </p:cNvPr>
          <p:cNvSpPr/>
          <p:nvPr/>
        </p:nvSpPr>
        <p:spPr>
          <a:xfrm rot="16200000">
            <a:off x="8599256" y="-42700"/>
            <a:ext cx="139429" cy="5341124"/>
          </a:xfrm>
          <a:prstGeom prst="round2SameRect">
            <a:avLst>
              <a:gd name="adj1" fmla="val 32447"/>
              <a:gd name="adj2" fmla="val 41815"/>
            </a:avLst>
          </a:prstGeom>
          <a:solidFill>
            <a:srgbClr val="70C8D3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41355D7-6277-F768-4BA9-6F7FC9DB59A3}"/>
              </a:ext>
            </a:extLst>
          </p:cNvPr>
          <p:cNvSpPr/>
          <p:nvPr/>
        </p:nvSpPr>
        <p:spPr>
          <a:xfrm>
            <a:off x="-2006773" y="3355160"/>
            <a:ext cx="1257912" cy="519167"/>
          </a:xfrm>
          <a:prstGeom prst="rect">
            <a:avLst/>
          </a:prstGeom>
          <a:solidFill>
            <a:srgbClr val="EA4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51D143-D4E0-66E2-9C0D-CF4EBABEBCF2}"/>
              </a:ext>
            </a:extLst>
          </p:cNvPr>
          <p:cNvSpPr/>
          <p:nvPr/>
        </p:nvSpPr>
        <p:spPr>
          <a:xfrm>
            <a:off x="-2029770" y="2323407"/>
            <a:ext cx="1257912" cy="354891"/>
          </a:xfrm>
          <a:prstGeom prst="rect">
            <a:avLst/>
          </a:prstGeom>
          <a:solidFill>
            <a:srgbClr val="83B6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933AD7-9EF6-BBAD-48BF-3EB2C68FFAA5}"/>
              </a:ext>
            </a:extLst>
          </p:cNvPr>
          <p:cNvSpPr/>
          <p:nvPr/>
        </p:nvSpPr>
        <p:spPr>
          <a:xfrm>
            <a:off x="-2047126" y="2787344"/>
            <a:ext cx="1257912" cy="505472"/>
          </a:xfrm>
          <a:prstGeom prst="rect">
            <a:avLst/>
          </a:prstGeom>
          <a:solidFill>
            <a:srgbClr val="F4C1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63C5EB-351C-5386-C032-3DC3D098F420}"/>
              </a:ext>
            </a:extLst>
          </p:cNvPr>
          <p:cNvSpPr/>
          <p:nvPr/>
        </p:nvSpPr>
        <p:spPr>
          <a:xfrm>
            <a:off x="-2007499" y="1960271"/>
            <a:ext cx="1257912" cy="315999"/>
          </a:xfrm>
          <a:prstGeom prst="rect">
            <a:avLst/>
          </a:prstGeom>
          <a:solidFill>
            <a:srgbClr val="70C8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02790A5-4D9A-7FB7-7C7B-3AE4B6EE2B03}"/>
              </a:ext>
            </a:extLst>
          </p:cNvPr>
          <p:cNvSpPr/>
          <p:nvPr/>
        </p:nvSpPr>
        <p:spPr>
          <a:xfrm>
            <a:off x="-2094184" y="3999016"/>
            <a:ext cx="1257912" cy="505472"/>
          </a:xfrm>
          <a:prstGeom prst="rect">
            <a:avLst/>
          </a:prstGeom>
          <a:solidFill>
            <a:srgbClr val="2C4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6C2D7B58-890C-A155-7900-B4BB7D56A7E8}"/>
              </a:ext>
            </a:extLst>
          </p:cNvPr>
          <p:cNvSpPr/>
          <p:nvPr/>
        </p:nvSpPr>
        <p:spPr>
          <a:xfrm rot="16200000">
            <a:off x="7394327" y="1411855"/>
            <a:ext cx="139430" cy="2931268"/>
          </a:xfrm>
          <a:prstGeom prst="round2SameRect">
            <a:avLst>
              <a:gd name="adj1" fmla="val 32447"/>
              <a:gd name="adj2" fmla="val 41815"/>
            </a:avLst>
          </a:prstGeom>
          <a:solidFill>
            <a:srgbClr val="83B678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superiores redondeadas 11">
            <a:extLst>
              <a:ext uri="{FF2B5EF4-FFF2-40B4-BE49-F238E27FC236}">
                <a16:creationId xmlns:a16="http://schemas.microsoft.com/office/drawing/2014/main" id="{5C24A609-C967-ECC3-5F9E-E808BD9575FC}"/>
              </a:ext>
            </a:extLst>
          </p:cNvPr>
          <p:cNvSpPr/>
          <p:nvPr/>
        </p:nvSpPr>
        <p:spPr>
          <a:xfrm rot="16200000">
            <a:off x="7837199" y="1268751"/>
            <a:ext cx="139430" cy="3797026"/>
          </a:xfrm>
          <a:prstGeom prst="round2SameRect">
            <a:avLst>
              <a:gd name="adj1" fmla="val 32447"/>
              <a:gd name="adj2" fmla="val 41815"/>
            </a:avLst>
          </a:prstGeom>
          <a:solidFill>
            <a:srgbClr val="EA4033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DEDB4ECD-A5BE-5D62-D2DF-C0F6DC89407C}"/>
              </a:ext>
            </a:extLst>
          </p:cNvPr>
          <p:cNvSpPr/>
          <p:nvPr/>
        </p:nvSpPr>
        <p:spPr>
          <a:xfrm rot="16200000">
            <a:off x="7837199" y="1566395"/>
            <a:ext cx="139430" cy="3797026"/>
          </a:xfrm>
          <a:prstGeom prst="round2SameRect">
            <a:avLst>
              <a:gd name="adj1" fmla="val 32447"/>
              <a:gd name="adj2" fmla="val 41815"/>
            </a:avLst>
          </a:prstGeom>
          <a:solidFill>
            <a:srgbClr val="1C1B22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1F70AE87-729D-3C2A-46E2-3552AB48A4E2}"/>
              </a:ext>
            </a:extLst>
          </p:cNvPr>
          <p:cNvSpPr/>
          <p:nvPr/>
        </p:nvSpPr>
        <p:spPr>
          <a:xfrm rot="16200000">
            <a:off x="7827206" y="1863242"/>
            <a:ext cx="139430" cy="3797026"/>
          </a:xfrm>
          <a:prstGeom prst="round2SameRect">
            <a:avLst>
              <a:gd name="adj1" fmla="val 32447"/>
              <a:gd name="adj2" fmla="val 41815"/>
            </a:avLst>
          </a:prstGeom>
          <a:solidFill>
            <a:srgbClr val="F4C144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771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081D1F-9410-74DF-9CCE-E52954ACC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24" y="592302"/>
            <a:ext cx="8255000" cy="4635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9CB2CD-0434-ABDF-244E-F87F3723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6649"/>
            <a:ext cx="9486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FBD701-8EA4-460E-283F-4C7A42CB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9ED87C9-E816-A301-4239-60767B376F9D}"/>
              </a:ext>
            </a:extLst>
          </p:cNvPr>
          <p:cNvSpPr/>
          <p:nvPr/>
        </p:nvSpPr>
        <p:spPr>
          <a:xfrm>
            <a:off x="0" y="939897"/>
            <a:ext cx="12191999" cy="342612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69B5CC5-010C-D3B8-E045-983A46767070}"/>
              </a:ext>
            </a:extLst>
          </p:cNvPr>
          <p:cNvSpPr/>
          <p:nvPr/>
        </p:nvSpPr>
        <p:spPr>
          <a:xfrm>
            <a:off x="6262" y="1092297"/>
            <a:ext cx="366911" cy="3235140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D728FC3-9AF3-9E32-7153-CABB5C6FF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" y="3809769"/>
            <a:ext cx="301487" cy="30148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BBEF0CB-8E85-9D6A-39AC-294A8596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" y="2256301"/>
            <a:ext cx="301487" cy="30148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B36CE93-A142-2959-71C8-54B1E7B26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" y="1790480"/>
            <a:ext cx="301487" cy="30148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EFE994F-7E73-BEDA-6207-A4EDC46D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" y="2823828"/>
            <a:ext cx="301487" cy="30148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021BFF8-BDC1-93A0-C497-BE7940CD0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0314" y="3278256"/>
            <a:ext cx="301487" cy="30148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956276D-2076-FB0B-2786-45CA6151F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" y="1281205"/>
            <a:ext cx="301487" cy="30148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1077A2-D5C4-25CD-BFE2-5D55C1F71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" y="3292102"/>
            <a:ext cx="301487" cy="301487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DCAF4E4-F020-4990-6E5C-684DA80ADA08}"/>
              </a:ext>
            </a:extLst>
          </p:cNvPr>
          <p:cNvSpPr/>
          <p:nvPr/>
        </p:nvSpPr>
        <p:spPr>
          <a:xfrm>
            <a:off x="38972" y="993324"/>
            <a:ext cx="3711505" cy="19342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164668"/>
                </a:solidFill>
                <a:latin typeface="Gill Sans MT" panose="020B0502020104020203" pitchFamily="34" charset="0"/>
              </a:rPr>
              <a:t>SEGUIMIENTO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D0CB0D8-E889-AAD3-DA2C-77E1F0D5D824}"/>
              </a:ext>
            </a:extLst>
          </p:cNvPr>
          <p:cNvSpPr/>
          <p:nvPr/>
        </p:nvSpPr>
        <p:spPr>
          <a:xfrm>
            <a:off x="10528446" y="995583"/>
            <a:ext cx="1456177" cy="19342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164668"/>
                </a:solidFill>
                <a:latin typeface="Gill Sans MT" panose="020B0502020104020203" pitchFamily="34" charset="0"/>
              </a:rPr>
              <a:t>| XION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FEFD920-3531-4380-5946-F4DC456C9E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46" y="993324"/>
            <a:ext cx="186734" cy="1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2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594188"/>
            <a:ext cx="423891" cy="4739662"/>
          </a:xfrm>
          <a:prstGeom prst="roundRect">
            <a:avLst/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>
            <a:cxnSpLocks/>
          </p:cNvCxnSpPr>
          <p:nvPr/>
        </p:nvCxnSpPr>
        <p:spPr>
          <a:xfrm>
            <a:off x="104048" y="2093813"/>
            <a:ext cx="11908657" cy="0"/>
          </a:xfrm>
          <a:prstGeom prst="line">
            <a:avLst/>
          </a:prstGeom>
          <a:ln w="38100"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4054202" y="3618642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58266" y="2272616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70276" y="1594188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62441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57329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48974" y="5083230"/>
            <a:ext cx="478414" cy="497165"/>
          </a:xfrm>
          <a:prstGeom prst="rect">
            <a:avLst/>
          </a:prstGeom>
        </p:spPr>
      </p:pic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33" y="5824417"/>
            <a:ext cx="415634" cy="41563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D6D0E4-CB60-C665-BD76-577C3AA3DD2D}"/>
              </a:ext>
            </a:extLst>
          </p:cNvPr>
          <p:cNvSpPr/>
          <p:nvPr/>
        </p:nvSpPr>
        <p:spPr>
          <a:xfrm>
            <a:off x="699130" y="1033204"/>
            <a:ext cx="11313575" cy="342612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SEGUIMIENTO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D11E7B9-9ECF-90BF-EBC4-11344CB48DF1}"/>
              </a:ext>
            </a:extLst>
          </p:cNvPr>
          <p:cNvSpPr/>
          <p:nvPr/>
        </p:nvSpPr>
        <p:spPr>
          <a:xfrm>
            <a:off x="745940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8863E1B-1D53-AC48-E90C-6E61A60C59A0}"/>
              </a:ext>
            </a:extLst>
          </p:cNvPr>
          <p:cNvSpPr/>
          <p:nvPr/>
        </p:nvSpPr>
        <p:spPr>
          <a:xfrm>
            <a:off x="745940" y="2000267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3BFD71B-1D65-A4DF-104C-F9E0CF84BF0D}"/>
              </a:ext>
            </a:extLst>
          </p:cNvPr>
          <p:cNvSpPr/>
          <p:nvPr/>
        </p:nvSpPr>
        <p:spPr>
          <a:xfrm>
            <a:off x="770905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9B9F636-D922-DC37-C9CA-37D58288F025}"/>
              </a:ext>
            </a:extLst>
          </p:cNvPr>
          <p:cNvSpPr/>
          <p:nvPr/>
        </p:nvSpPr>
        <p:spPr>
          <a:xfrm>
            <a:off x="1385262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15A3D27-DDC1-2BD3-991B-8B2718FC692E}"/>
              </a:ext>
            </a:extLst>
          </p:cNvPr>
          <p:cNvSpPr/>
          <p:nvPr/>
        </p:nvSpPr>
        <p:spPr>
          <a:xfrm>
            <a:off x="2588351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B887180-B1CB-3CC0-463C-EF51EAB850F0}"/>
              </a:ext>
            </a:extLst>
          </p:cNvPr>
          <p:cNvSpPr/>
          <p:nvPr/>
        </p:nvSpPr>
        <p:spPr>
          <a:xfrm>
            <a:off x="1354238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8D502D-C4C1-D09E-FF3F-BF43A637ED0A}"/>
              </a:ext>
            </a:extLst>
          </p:cNvPr>
          <p:cNvSpPr/>
          <p:nvPr/>
        </p:nvSpPr>
        <p:spPr>
          <a:xfrm>
            <a:off x="2557327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EA9078BC-C2C3-17F8-DF83-FEB71D53A62C}"/>
              </a:ext>
            </a:extLst>
          </p:cNvPr>
          <p:cNvSpPr/>
          <p:nvPr/>
        </p:nvSpPr>
        <p:spPr>
          <a:xfrm>
            <a:off x="758422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1646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Clientes Potenciales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AE35E79-F4FA-50D1-ABA5-F3336FB65178}"/>
              </a:ext>
            </a:extLst>
          </p:cNvPr>
          <p:cNvSpPr/>
          <p:nvPr/>
        </p:nvSpPr>
        <p:spPr>
          <a:xfrm>
            <a:off x="80391" y="1028723"/>
            <a:ext cx="423891" cy="354739"/>
          </a:xfrm>
          <a:prstGeom prst="roundRect">
            <a:avLst>
              <a:gd name="adj" fmla="val 15845"/>
            </a:avLst>
          </a:prstGeom>
          <a:solidFill>
            <a:srgbClr val="DCE2E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2C23810-0754-7F2B-F6B6-F933889A4BA9}"/>
              </a:ext>
            </a:extLst>
          </p:cNvPr>
          <p:cNvSpPr/>
          <p:nvPr/>
        </p:nvSpPr>
        <p:spPr>
          <a:xfrm>
            <a:off x="155261" y="1101291"/>
            <a:ext cx="224091" cy="224091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10E5B9-6AA4-51EE-6A31-DD1BC0BB5BD2}"/>
              </a:ext>
            </a:extLst>
          </p:cNvPr>
          <p:cNvSpPr/>
          <p:nvPr/>
        </p:nvSpPr>
        <p:spPr>
          <a:xfrm>
            <a:off x="-18216" y="1056931"/>
            <a:ext cx="583768" cy="2953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2CE95F73-23C8-B4E0-5CE7-964962518828}"/>
              </a:ext>
            </a:extLst>
          </p:cNvPr>
          <p:cNvSpPr/>
          <p:nvPr/>
        </p:nvSpPr>
        <p:spPr>
          <a:xfrm>
            <a:off x="3033066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476AEAE-FE95-CF7B-D39C-04C48BEAA05F}"/>
              </a:ext>
            </a:extLst>
          </p:cNvPr>
          <p:cNvSpPr/>
          <p:nvPr/>
        </p:nvSpPr>
        <p:spPr>
          <a:xfrm>
            <a:off x="3033066" y="2000267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4D04AFA-C878-F6B1-E041-D92B8A21A3F8}"/>
              </a:ext>
            </a:extLst>
          </p:cNvPr>
          <p:cNvSpPr/>
          <p:nvPr/>
        </p:nvSpPr>
        <p:spPr>
          <a:xfrm>
            <a:off x="3058031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1866E497-8143-B9D8-83A1-76BCADEC8D30}"/>
              </a:ext>
            </a:extLst>
          </p:cNvPr>
          <p:cNvSpPr/>
          <p:nvPr/>
        </p:nvSpPr>
        <p:spPr>
          <a:xfrm>
            <a:off x="3672388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7C10083-20B6-C109-6A32-7AD4A6E25A57}"/>
              </a:ext>
            </a:extLst>
          </p:cNvPr>
          <p:cNvSpPr/>
          <p:nvPr/>
        </p:nvSpPr>
        <p:spPr>
          <a:xfrm>
            <a:off x="4875477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54CEB83B-E11B-44D4-CAF4-9987D56C8CAB}"/>
              </a:ext>
            </a:extLst>
          </p:cNvPr>
          <p:cNvSpPr/>
          <p:nvPr/>
        </p:nvSpPr>
        <p:spPr>
          <a:xfrm>
            <a:off x="3641364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C3317E5-A114-7D0A-D3A4-FF925E8A7538}"/>
              </a:ext>
            </a:extLst>
          </p:cNvPr>
          <p:cNvSpPr/>
          <p:nvPr/>
        </p:nvSpPr>
        <p:spPr>
          <a:xfrm>
            <a:off x="4844453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D46A466D-3AAC-9119-FA17-D672D1119A48}"/>
              </a:ext>
            </a:extLst>
          </p:cNvPr>
          <p:cNvSpPr/>
          <p:nvPr/>
        </p:nvSpPr>
        <p:spPr>
          <a:xfrm>
            <a:off x="3045548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457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A78526E8-2D08-C338-7F03-C82D8B3077C9}"/>
              </a:ext>
            </a:extLst>
          </p:cNvPr>
          <p:cNvSpPr/>
          <p:nvPr/>
        </p:nvSpPr>
        <p:spPr>
          <a:xfrm>
            <a:off x="5322626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985089B1-DDDC-0CCC-B825-B4CDB19ECCEC}"/>
              </a:ext>
            </a:extLst>
          </p:cNvPr>
          <p:cNvSpPr/>
          <p:nvPr/>
        </p:nvSpPr>
        <p:spPr>
          <a:xfrm>
            <a:off x="5322626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4946A79D-2635-9DD1-9A72-9082BD12121B}"/>
              </a:ext>
            </a:extLst>
          </p:cNvPr>
          <p:cNvSpPr/>
          <p:nvPr/>
        </p:nvSpPr>
        <p:spPr>
          <a:xfrm>
            <a:off x="5347591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F701D90B-F427-AEA3-0868-A5AD55017CE8}"/>
              </a:ext>
            </a:extLst>
          </p:cNvPr>
          <p:cNvSpPr/>
          <p:nvPr/>
        </p:nvSpPr>
        <p:spPr>
          <a:xfrm>
            <a:off x="5961948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3C0DAFA1-9D17-19F4-05B4-9E082D081712}"/>
              </a:ext>
            </a:extLst>
          </p:cNvPr>
          <p:cNvSpPr/>
          <p:nvPr/>
        </p:nvSpPr>
        <p:spPr>
          <a:xfrm>
            <a:off x="7165037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66AB1122-1F80-1C7B-D3AF-C918F853146F}"/>
              </a:ext>
            </a:extLst>
          </p:cNvPr>
          <p:cNvSpPr/>
          <p:nvPr/>
        </p:nvSpPr>
        <p:spPr>
          <a:xfrm>
            <a:off x="5930924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3AFAC52A-EEEE-F906-711C-4084EF3F8566}"/>
              </a:ext>
            </a:extLst>
          </p:cNvPr>
          <p:cNvSpPr/>
          <p:nvPr/>
        </p:nvSpPr>
        <p:spPr>
          <a:xfrm>
            <a:off x="7134013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80F67966-5D4A-BABD-B3F6-9621F6D6887D}"/>
              </a:ext>
            </a:extLst>
          </p:cNvPr>
          <p:cNvSpPr/>
          <p:nvPr/>
        </p:nvSpPr>
        <p:spPr>
          <a:xfrm>
            <a:off x="5335108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53C0D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E9DD6122-31F7-9FF0-D345-03A61F21F05C}"/>
              </a:ext>
            </a:extLst>
          </p:cNvPr>
          <p:cNvSpPr/>
          <p:nvPr/>
        </p:nvSpPr>
        <p:spPr>
          <a:xfrm>
            <a:off x="7561730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CAA9917E-944D-3DE1-7EFD-570125554867}"/>
              </a:ext>
            </a:extLst>
          </p:cNvPr>
          <p:cNvSpPr/>
          <p:nvPr/>
        </p:nvSpPr>
        <p:spPr>
          <a:xfrm>
            <a:off x="7561730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DD1D1EA-CA01-2063-1DB8-60A0452191C5}"/>
              </a:ext>
            </a:extLst>
          </p:cNvPr>
          <p:cNvSpPr/>
          <p:nvPr/>
        </p:nvSpPr>
        <p:spPr>
          <a:xfrm>
            <a:off x="7586695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0BC0DF9-FFFE-E3EC-710C-5E6CF774A4D0}"/>
              </a:ext>
            </a:extLst>
          </p:cNvPr>
          <p:cNvSpPr/>
          <p:nvPr/>
        </p:nvSpPr>
        <p:spPr>
          <a:xfrm>
            <a:off x="8201052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38DA0DD3-E0FA-C70C-F497-821C34C827DB}"/>
              </a:ext>
            </a:extLst>
          </p:cNvPr>
          <p:cNvSpPr/>
          <p:nvPr/>
        </p:nvSpPr>
        <p:spPr>
          <a:xfrm>
            <a:off x="9404141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2ADE1167-79CB-0941-A50F-755B09542C07}"/>
              </a:ext>
            </a:extLst>
          </p:cNvPr>
          <p:cNvSpPr/>
          <p:nvPr/>
        </p:nvSpPr>
        <p:spPr>
          <a:xfrm>
            <a:off x="8170028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3A4E124C-B2E3-E4B3-F633-39B5DA6FE166}"/>
              </a:ext>
            </a:extLst>
          </p:cNvPr>
          <p:cNvSpPr/>
          <p:nvPr/>
        </p:nvSpPr>
        <p:spPr>
          <a:xfrm>
            <a:off x="9373117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4FCAE159-B6DF-83A4-1BFC-F9BE3A66E718}"/>
              </a:ext>
            </a:extLst>
          </p:cNvPr>
          <p:cNvSpPr/>
          <p:nvPr/>
        </p:nvSpPr>
        <p:spPr>
          <a:xfrm>
            <a:off x="7574212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FA1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Atención</a:t>
            </a:r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E4E6F205-CF75-80AE-AF54-F36EAB3426A7}"/>
              </a:ext>
            </a:extLst>
          </p:cNvPr>
          <p:cNvSpPr/>
          <p:nvPr/>
        </p:nvSpPr>
        <p:spPr>
          <a:xfrm>
            <a:off x="9817840" y="1915098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1A1B630-6F66-E273-92A2-CFDF60123453}"/>
              </a:ext>
            </a:extLst>
          </p:cNvPr>
          <p:cNvSpPr/>
          <p:nvPr/>
        </p:nvSpPr>
        <p:spPr>
          <a:xfrm>
            <a:off x="9817840" y="2027639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BCF6EFCB-962A-E88F-D45C-0D5705B5F2AF}"/>
              </a:ext>
            </a:extLst>
          </p:cNvPr>
          <p:cNvSpPr/>
          <p:nvPr/>
        </p:nvSpPr>
        <p:spPr>
          <a:xfrm>
            <a:off x="9842805" y="2502597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6599506D-372A-67C3-B472-79AE1C60E26A}"/>
              </a:ext>
            </a:extLst>
          </p:cNvPr>
          <p:cNvSpPr/>
          <p:nvPr/>
        </p:nvSpPr>
        <p:spPr>
          <a:xfrm>
            <a:off x="10457162" y="2239305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4075C925-7F2F-3B2D-1DC0-D3CBD599EF21}"/>
              </a:ext>
            </a:extLst>
          </p:cNvPr>
          <p:cNvSpPr/>
          <p:nvPr/>
        </p:nvSpPr>
        <p:spPr>
          <a:xfrm>
            <a:off x="11660251" y="2229116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0D1099E3-5C20-5CCE-380C-C6C99F226D67}"/>
              </a:ext>
            </a:extLst>
          </p:cNvPr>
          <p:cNvSpPr/>
          <p:nvPr/>
        </p:nvSpPr>
        <p:spPr>
          <a:xfrm>
            <a:off x="10426138" y="2678996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C11CA42E-9BD9-CA1D-4C10-956A550C0E89}"/>
              </a:ext>
            </a:extLst>
          </p:cNvPr>
          <p:cNvSpPr/>
          <p:nvPr/>
        </p:nvSpPr>
        <p:spPr>
          <a:xfrm>
            <a:off x="11629227" y="2668807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11" name="Rectángulo: esquinas redondeadas 110">
            <a:extLst>
              <a:ext uri="{FF2B5EF4-FFF2-40B4-BE49-F238E27FC236}">
                <a16:creationId xmlns:a16="http://schemas.microsoft.com/office/drawing/2014/main" id="{612E836C-7808-EA6D-2221-31A6B0BBBE12}"/>
              </a:ext>
            </a:extLst>
          </p:cNvPr>
          <p:cNvSpPr/>
          <p:nvPr/>
        </p:nvSpPr>
        <p:spPr>
          <a:xfrm>
            <a:off x="9830322" y="1594188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1646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Cierre</a:t>
            </a:r>
          </a:p>
        </p:txBody>
      </p:sp>
      <p:pic>
        <p:nvPicPr>
          <p:cNvPr id="113" name="Gráfico 112" descr="Usuario contorno">
            <a:extLst>
              <a:ext uri="{FF2B5EF4-FFF2-40B4-BE49-F238E27FC236}">
                <a16:creationId xmlns:a16="http://schemas.microsoft.com/office/drawing/2014/main" id="{2366C376-E094-87FB-B0FC-3DB70810D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541" y="-459141"/>
            <a:ext cx="284326" cy="284326"/>
          </a:xfrm>
          <a:prstGeom prst="rect">
            <a:avLst/>
          </a:prstGeom>
        </p:spPr>
      </p:pic>
      <p:sp>
        <p:nvSpPr>
          <p:cNvPr id="119" name="Rectángulo: esquinas superiores redondeadas 118">
            <a:extLst>
              <a:ext uri="{FF2B5EF4-FFF2-40B4-BE49-F238E27FC236}">
                <a16:creationId xmlns:a16="http://schemas.microsoft.com/office/drawing/2014/main" id="{FE0AAB77-8107-0D8A-4F2F-81A576B6D802}"/>
              </a:ext>
            </a:extLst>
          </p:cNvPr>
          <p:cNvSpPr/>
          <p:nvPr/>
        </p:nvSpPr>
        <p:spPr>
          <a:xfrm rot="10800000">
            <a:off x="-4537336" y="1588289"/>
            <a:ext cx="1791751" cy="731131"/>
          </a:xfrm>
          <a:prstGeom prst="round2SameRect">
            <a:avLst>
              <a:gd name="adj1" fmla="val 3515"/>
              <a:gd name="adj2" fmla="val 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0" name="Gráfico 119" descr="Audiencia objetivo contorno">
            <a:extLst>
              <a:ext uri="{FF2B5EF4-FFF2-40B4-BE49-F238E27FC236}">
                <a16:creationId xmlns:a16="http://schemas.microsoft.com/office/drawing/2014/main" id="{ECC5A867-D442-7794-06FD-902094D8F9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595441" y="3168625"/>
            <a:ext cx="606362" cy="606361"/>
          </a:xfrm>
          <a:prstGeom prst="rect">
            <a:avLst/>
          </a:prstGeom>
        </p:spPr>
      </p:pic>
      <p:sp>
        <p:nvSpPr>
          <p:cNvPr id="121" name="Rectángulo: esquinas superiores redondeadas 120">
            <a:extLst>
              <a:ext uri="{FF2B5EF4-FFF2-40B4-BE49-F238E27FC236}">
                <a16:creationId xmlns:a16="http://schemas.microsoft.com/office/drawing/2014/main" id="{3EC0E96D-DDC0-552B-20C3-F5927246E429}"/>
              </a:ext>
            </a:extLst>
          </p:cNvPr>
          <p:cNvSpPr/>
          <p:nvPr/>
        </p:nvSpPr>
        <p:spPr>
          <a:xfrm>
            <a:off x="-2840753" y="3459806"/>
            <a:ext cx="899912" cy="106861"/>
          </a:xfrm>
          <a:prstGeom prst="round2SameRect">
            <a:avLst>
              <a:gd name="adj1" fmla="val 3515"/>
              <a:gd name="adj2" fmla="val 410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" dirty="0">
                <a:solidFill>
                  <a:schemeClr val="tx1"/>
                </a:solidFill>
              </a:rPr>
              <a:t>TIPO</a:t>
            </a:r>
          </a:p>
        </p:txBody>
      </p:sp>
      <p:sp>
        <p:nvSpPr>
          <p:cNvPr id="122" name="Rectángulo: esquinas superiores redondeadas 121">
            <a:extLst>
              <a:ext uri="{FF2B5EF4-FFF2-40B4-BE49-F238E27FC236}">
                <a16:creationId xmlns:a16="http://schemas.microsoft.com/office/drawing/2014/main" id="{69C1AAC6-4C16-A3EF-50B6-7206920DF621}"/>
              </a:ext>
            </a:extLst>
          </p:cNvPr>
          <p:cNvSpPr/>
          <p:nvPr/>
        </p:nvSpPr>
        <p:spPr>
          <a:xfrm>
            <a:off x="-2840753" y="3650351"/>
            <a:ext cx="899912" cy="115808"/>
          </a:xfrm>
          <a:prstGeom prst="round2SameRect">
            <a:avLst>
              <a:gd name="adj1" fmla="val 3515"/>
              <a:gd name="adj2" fmla="val 4100"/>
            </a:avLst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7EDB0DCE-F15E-6BE9-803B-3121BEC06FEE}"/>
              </a:ext>
            </a:extLst>
          </p:cNvPr>
          <p:cNvSpPr/>
          <p:nvPr/>
        </p:nvSpPr>
        <p:spPr>
          <a:xfrm>
            <a:off x="-2849443" y="3234797"/>
            <a:ext cx="899912" cy="148939"/>
          </a:xfrm>
          <a:prstGeom prst="rect">
            <a:avLst/>
          </a:prstGeom>
          <a:solidFill>
            <a:srgbClr val="D9C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colaboradores</a:t>
            </a:r>
          </a:p>
        </p:txBody>
      </p:sp>
    </p:spTree>
    <p:extLst>
      <p:ext uri="{BB962C8B-B14F-4D97-AF65-F5344CB8AC3E}">
        <p14:creationId xmlns:p14="http://schemas.microsoft.com/office/powerpoint/2010/main" val="359852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594188"/>
            <a:ext cx="423891" cy="4739662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>
            <a:cxnSpLocks/>
          </p:cNvCxnSpPr>
          <p:nvPr/>
        </p:nvCxnSpPr>
        <p:spPr>
          <a:xfrm>
            <a:off x="80391" y="2770705"/>
            <a:ext cx="687288" cy="0"/>
          </a:xfrm>
          <a:prstGeom prst="line">
            <a:avLst/>
          </a:prstGeom>
          <a:ln w="57150"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3930311" y="3862747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58266" y="2272616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70276" y="1594188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62441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57329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48974" y="5083230"/>
            <a:ext cx="478414" cy="497165"/>
          </a:xfrm>
          <a:prstGeom prst="rect">
            <a:avLst/>
          </a:prstGeom>
        </p:spPr>
      </p:pic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33" y="5824417"/>
            <a:ext cx="415634" cy="41563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D6D0E4-CB60-C665-BD76-577C3AA3DD2D}"/>
              </a:ext>
            </a:extLst>
          </p:cNvPr>
          <p:cNvSpPr/>
          <p:nvPr/>
        </p:nvSpPr>
        <p:spPr>
          <a:xfrm>
            <a:off x="699130" y="1033204"/>
            <a:ext cx="11313575" cy="342612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AÑADIR PROSPECTOS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D11E7B9-9ECF-90BF-EBC4-11344CB48DF1}"/>
              </a:ext>
            </a:extLst>
          </p:cNvPr>
          <p:cNvSpPr/>
          <p:nvPr/>
        </p:nvSpPr>
        <p:spPr>
          <a:xfrm>
            <a:off x="698421" y="1553748"/>
            <a:ext cx="11314284" cy="4780101"/>
          </a:xfrm>
          <a:prstGeom prst="roundRect">
            <a:avLst>
              <a:gd name="adj" fmla="val 965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AE35E79-F4FA-50D1-ABA5-F3336FB65178}"/>
              </a:ext>
            </a:extLst>
          </p:cNvPr>
          <p:cNvSpPr/>
          <p:nvPr/>
        </p:nvSpPr>
        <p:spPr>
          <a:xfrm>
            <a:off x="80391" y="1028723"/>
            <a:ext cx="423891" cy="354739"/>
          </a:xfrm>
          <a:prstGeom prst="roundRect">
            <a:avLst>
              <a:gd name="adj" fmla="val 15845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2C23810-0754-7F2B-F6B6-F933889A4BA9}"/>
              </a:ext>
            </a:extLst>
          </p:cNvPr>
          <p:cNvSpPr/>
          <p:nvPr/>
        </p:nvSpPr>
        <p:spPr>
          <a:xfrm>
            <a:off x="177168" y="1090889"/>
            <a:ext cx="224091" cy="224091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10E5B9-6AA4-51EE-6A31-DD1BC0BB5BD2}"/>
              </a:ext>
            </a:extLst>
          </p:cNvPr>
          <p:cNvSpPr/>
          <p:nvPr/>
        </p:nvSpPr>
        <p:spPr>
          <a:xfrm>
            <a:off x="-12481" y="1045817"/>
            <a:ext cx="583768" cy="2953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pic>
        <p:nvPicPr>
          <p:cNvPr id="113" name="Gráfico 112" descr="Usuario contorno">
            <a:extLst>
              <a:ext uri="{FF2B5EF4-FFF2-40B4-BE49-F238E27FC236}">
                <a16:creationId xmlns:a16="http://schemas.microsoft.com/office/drawing/2014/main" id="{2366C376-E094-87FB-B0FC-3DB70810D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541" y="-459141"/>
            <a:ext cx="284326" cy="28432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09E70B-C0A1-945E-887A-55FD8559D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02231" y="1265153"/>
            <a:ext cx="12192000" cy="6858000"/>
          </a:xfrm>
          <a:prstGeom prst="rect">
            <a:avLst/>
          </a:prstGeom>
        </p:spPr>
      </p:pic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35035101-A9C0-3194-AAA0-36EA5FF3FE4E}"/>
              </a:ext>
            </a:extLst>
          </p:cNvPr>
          <p:cNvSpPr/>
          <p:nvPr/>
        </p:nvSpPr>
        <p:spPr>
          <a:xfrm>
            <a:off x="698420" y="2748998"/>
            <a:ext cx="1522760" cy="944940"/>
          </a:xfrm>
          <a:prstGeom prst="roundRect">
            <a:avLst>
              <a:gd name="adj" fmla="val 0"/>
            </a:avLst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94B2CD90-F39E-566D-57F0-B6DC3C77CD12}"/>
              </a:ext>
            </a:extLst>
          </p:cNvPr>
          <p:cNvSpPr/>
          <p:nvPr/>
        </p:nvSpPr>
        <p:spPr>
          <a:xfrm>
            <a:off x="853331" y="3026371"/>
            <a:ext cx="1275914" cy="242989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Elije…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FF03B443-CC93-67A5-0F4B-0D714E6C5511}"/>
              </a:ext>
            </a:extLst>
          </p:cNvPr>
          <p:cNvSpPr/>
          <p:nvPr/>
        </p:nvSpPr>
        <p:spPr>
          <a:xfrm>
            <a:off x="853331" y="2798049"/>
            <a:ext cx="1275914" cy="180407"/>
          </a:xfrm>
          <a:prstGeom prst="roundRect">
            <a:avLst>
              <a:gd name="adj" fmla="val 243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bg1"/>
                </a:solidFill>
                <a:latin typeface="Gill Sans MT" panose="020B0502020104020203" pitchFamily="34" charset="0"/>
              </a:rPr>
              <a:t>Categoría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3EBF5130-917E-0731-5985-B8B9B56BE97B}"/>
              </a:ext>
            </a:extLst>
          </p:cNvPr>
          <p:cNvSpPr/>
          <p:nvPr/>
        </p:nvSpPr>
        <p:spPr>
          <a:xfrm>
            <a:off x="878514" y="3357088"/>
            <a:ext cx="1275914" cy="180407"/>
          </a:xfrm>
          <a:prstGeom prst="roundRect">
            <a:avLst>
              <a:gd name="adj" fmla="val 24374"/>
            </a:avLst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bg1"/>
                </a:solidFill>
                <a:latin typeface="Gill Sans MT" panose="020B0502020104020203" pitchFamily="34" charset="0"/>
              </a:rPr>
              <a:t>continuar</a:t>
            </a:r>
          </a:p>
        </p:txBody>
      </p:sp>
    </p:spTree>
    <p:extLst>
      <p:ext uri="{BB962C8B-B14F-4D97-AF65-F5344CB8AC3E}">
        <p14:creationId xmlns:p14="http://schemas.microsoft.com/office/powerpoint/2010/main" val="127671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594188"/>
            <a:ext cx="423891" cy="4739662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>
            <a:cxnSpLocks/>
          </p:cNvCxnSpPr>
          <p:nvPr/>
        </p:nvCxnSpPr>
        <p:spPr>
          <a:xfrm>
            <a:off x="93659" y="2770705"/>
            <a:ext cx="371489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3930311" y="3862747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58266" y="2272616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70276" y="1594188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62441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57329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48974" y="5083230"/>
            <a:ext cx="478414" cy="497165"/>
          </a:xfrm>
          <a:prstGeom prst="rect">
            <a:avLst/>
          </a:prstGeom>
        </p:spPr>
      </p:pic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33" y="5824417"/>
            <a:ext cx="415634" cy="41563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D6D0E4-CB60-C665-BD76-577C3AA3DD2D}"/>
              </a:ext>
            </a:extLst>
          </p:cNvPr>
          <p:cNvSpPr/>
          <p:nvPr/>
        </p:nvSpPr>
        <p:spPr>
          <a:xfrm>
            <a:off x="699130" y="1033204"/>
            <a:ext cx="11313575" cy="342612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AÑADIR PROSPECTOS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D11E7B9-9ECF-90BF-EBC4-11344CB48DF1}"/>
              </a:ext>
            </a:extLst>
          </p:cNvPr>
          <p:cNvSpPr/>
          <p:nvPr/>
        </p:nvSpPr>
        <p:spPr>
          <a:xfrm>
            <a:off x="745939" y="1553748"/>
            <a:ext cx="11266765" cy="4780101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AE35E79-F4FA-50D1-ABA5-F3336FB65178}"/>
              </a:ext>
            </a:extLst>
          </p:cNvPr>
          <p:cNvSpPr/>
          <p:nvPr/>
        </p:nvSpPr>
        <p:spPr>
          <a:xfrm>
            <a:off x="80391" y="1028723"/>
            <a:ext cx="423891" cy="354739"/>
          </a:xfrm>
          <a:prstGeom prst="roundRect">
            <a:avLst>
              <a:gd name="adj" fmla="val 15845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2C23810-0754-7F2B-F6B6-F933889A4BA9}"/>
              </a:ext>
            </a:extLst>
          </p:cNvPr>
          <p:cNvSpPr/>
          <p:nvPr/>
        </p:nvSpPr>
        <p:spPr>
          <a:xfrm>
            <a:off x="177168" y="1090889"/>
            <a:ext cx="224091" cy="224091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10E5B9-6AA4-51EE-6A31-DD1BC0BB5BD2}"/>
              </a:ext>
            </a:extLst>
          </p:cNvPr>
          <p:cNvSpPr/>
          <p:nvPr/>
        </p:nvSpPr>
        <p:spPr>
          <a:xfrm>
            <a:off x="-12481" y="1045817"/>
            <a:ext cx="583768" cy="2953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pic>
        <p:nvPicPr>
          <p:cNvPr id="113" name="Gráfico 112" descr="Usuario contorno">
            <a:extLst>
              <a:ext uri="{FF2B5EF4-FFF2-40B4-BE49-F238E27FC236}">
                <a16:creationId xmlns:a16="http://schemas.microsoft.com/office/drawing/2014/main" id="{2366C376-E094-87FB-B0FC-3DB70810D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541" y="-459141"/>
            <a:ext cx="284326" cy="28432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09E70B-C0A1-945E-887A-55FD8559D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5194" y="1261494"/>
            <a:ext cx="12192000" cy="685800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69E3E41-D979-7F31-37CE-44B10DA7DDDD}"/>
              </a:ext>
            </a:extLst>
          </p:cNvPr>
          <p:cNvSpPr/>
          <p:nvPr/>
        </p:nvSpPr>
        <p:spPr>
          <a:xfrm>
            <a:off x="5070921" y="1643318"/>
            <a:ext cx="6884189" cy="6093545"/>
          </a:xfrm>
          <a:prstGeom prst="roundRect">
            <a:avLst>
              <a:gd name="adj" fmla="val 441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77C75EC-2876-210A-6519-E5974A043620}"/>
              </a:ext>
            </a:extLst>
          </p:cNvPr>
          <p:cNvSpPr/>
          <p:nvPr/>
        </p:nvSpPr>
        <p:spPr>
          <a:xfrm>
            <a:off x="5240160" y="2078757"/>
            <a:ext cx="1865860" cy="242989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Elije…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D81A8AD-1AF7-D375-6B4F-3E160438661C}"/>
              </a:ext>
            </a:extLst>
          </p:cNvPr>
          <p:cNvSpPr/>
          <p:nvPr/>
        </p:nvSpPr>
        <p:spPr>
          <a:xfrm>
            <a:off x="5240160" y="1796698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Categoría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3A084FB-6EC0-C930-0DD9-86FE6FB8606B}"/>
              </a:ext>
            </a:extLst>
          </p:cNvPr>
          <p:cNvSpPr/>
          <p:nvPr/>
        </p:nvSpPr>
        <p:spPr>
          <a:xfrm>
            <a:off x="5240159" y="2641846"/>
            <a:ext cx="6283939" cy="341550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1560A3C-FBB2-2A68-1504-E56339EADF1D}"/>
              </a:ext>
            </a:extLst>
          </p:cNvPr>
          <p:cNvSpPr/>
          <p:nvPr/>
        </p:nvSpPr>
        <p:spPr>
          <a:xfrm>
            <a:off x="5240160" y="2416281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Organización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C05B271-B0F1-DD59-DE7B-7E5B16ACCD09}"/>
              </a:ext>
            </a:extLst>
          </p:cNvPr>
          <p:cNvSpPr/>
          <p:nvPr/>
        </p:nvSpPr>
        <p:spPr>
          <a:xfrm>
            <a:off x="5236478" y="3335465"/>
            <a:ext cx="2932200" cy="2689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4090F9C-276F-AA81-3E28-F9871FDF79EB}"/>
              </a:ext>
            </a:extLst>
          </p:cNvPr>
          <p:cNvSpPr/>
          <p:nvPr/>
        </p:nvSpPr>
        <p:spPr>
          <a:xfrm>
            <a:off x="5236478" y="3041076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Nombre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6812656-1C17-0724-14D3-D41DD335C5FE}"/>
              </a:ext>
            </a:extLst>
          </p:cNvPr>
          <p:cNvSpPr/>
          <p:nvPr/>
        </p:nvSpPr>
        <p:spPr>
          <a:xfrm>
            <a:off x="5236478" y="3950037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052EE883-BE3D-E050-8EBA-6256237DB1E5}"/>
              </a:ext>
            </a:extLst>
          </p:cNvPr>
          <p:cNvSpPr/>
          <p:nvPr/>
        </p:nvSpPr>
        <p:spPr>
          <a:xfrm>
            <a:off x="5240160" y="3693780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Teléfono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2974ED7-17C7-F908-32D2-A550F91B1976}"/>
              </a:ext>
            </a:extLst>
          </p:cNvPr>
          <p:cNvSpPr/>
          <p:nvPr/>
        </p:nvSpPr>
        <p:spPr>
          <a:xfrm>
            <a:off x="8588216" y="3945530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DF67ACB0-5065-0C3A-7460-2105AF176623}"/>
              </a:ext>
            </a:extLst>
          </p:cNvPr>
          <p:cNvSpPr/>
          <p:nvPr/>
        </p:nvSpPr>
        <p:spPr>
          <a:xfrm>
            <a:off x="8591898" y="3689273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Correo Electrónico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E35B662E-E52C-84BF-8624-385D3DB7B907}"/>
              </a:ext>
            </a:extLst>
          </p:cNvPr>
          <p:cNvSpPr/>
          <p:nvPr/>
        </p:nvSpPr>
        <p:spPr>
          <a:xfrm>
            <a:off x="5236477" y="4675542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FA530EB-6F4B-1B1C-9CE8-16C52B74D419}"/>
              </a:ext>
            </a:extLst>
          </p:cNvPr>
          <p:cNvSpPr/>
          <p:nvPr/>
        </p:nvSpPr>
        <p:spPr>
          <a:xfrm>
            <a:off x="5240159" y="4419285"/>
            <a:ext cx="2928518" cy="21581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Valor Mensual Estimado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D4359E0-3746-5272-C04A-6AF7CA07A0C3}"/>
              </a:ext>
            </a:extLst>
          </p:cNvPr>
          <p:cNvSpPr/>
          <p:nvPr/>
        </p:nvSpPr>
        <p:spPr>
          <a:xfrm>
            <a:off x="5236477" y="5345487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FD74D353-B138-1B3D-CAF8-E5F83B0E1C41}"/>
              </a:ext>
            </a:extLst>
          </p:cNvPr>
          <p:cNvSpPr/>
          <p:nvPr/>
        </p:nvSpPr>
        <p:spPr>
          <a:xfrm>
            <a:off x="5240159" y="5089230"/>
            <a:ext cx="2928518" cy="21581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Fuente de contacto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EB6E3697-8110-382F-3152-A66C2ECBD69C}"/>
              </a:ext>
            </a:extLst>
          </p:cNvPr>
          <p:cNvSpPr/>
          <p:nvPr/>
        </p:nvSpPr>
        <p:spPr>
          <a:xfrm>
            <a:off x="8588216" y="4642831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7BCCD9C8-2693-4571-6875-32529C0F2C39}"/>
              </a:ext>
            </a:extLst>
          </p:cNvPr>
          <p:cNvSpPr/>
          <p:nvPr/>
        </p:nvSpPr>
        <p:spPr>
          <a:xfrm>
            <a:off x="8591898" y="4386574"/>
            <a:ext cx="2928518" cy="21581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Tipo de moneda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D0E94A2-1732-6808-870F-3A2AFBC690A2}"/>
              </a:ext>
            </a:extLst>
          </p:cNvPr>
          <p:cNvSpPr/>
          <p:nvPr/>
        </p:nvSpPr>
        <p:spPr>
          <a:xfrm>
            <a:off x="5236477" y="5983189"/>
            <a:ext cx="2932200" cy="3178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C211B2A6-D1D2-B7D8-6D5D-2B18BC83DF0A}"/>
              </a:ext>
            </a:extLst>
          </p:cNvPr>
          <p:cNvSpPr/>
          <p:nvPr/>
        </p:nvSpPr>
        <p:spPr>
          <a:xfrm>
            <a:off x="5240159" y="5726932"/>
            <a:ext cx="2928518" cy="21581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Visible para…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97426F50-8144-4071-FBF3-BE27E6FF952A}"/>
              </a:ext>
            </a:extLst>
          </p:cNvPr>
          <p:cNvSpPr/>
          <p:nvPr/>
        </p:nvSpPr>
        <p:spPr>
          <a:xfrm>
            <a:off x="5236476" y="6666485"/>
            <a:ext cx="6283939" cy="481948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0AE213A8-952D-2724-5F57-E790CBEA6583}"/>
              </a:ext>
            </a:extLst>
          </p:cNvPr>
          <p:cNvSpPr/>
          <p:nvPr/>
        </p:nvSpPr>
        <p:spPr>
          <a:xfrm>
            <a:off x="5240159" y="6410228"/>
            <a:ext cx="2928518" cy="215817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Observaciones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BFD5361C-D473-8D8B-C955-8FA9FBC4263D}"/>
              </a:ext>
            </a:extLst>
          </p:cNvPr>
          <p:cNvSpPr/>
          <p:nvPr/>
        </p:nvSpPr>
        <p:spPr>
          <a:xfrm>
            <a:off x="8595794" y="3345831"/>
            <a:ext cx="2932200" cy="268975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A24893CC-4744-D700-26DC-A965C13E64BC}"/>
              </a:ext>
            </a:extLst>
          </p:cNvPr>
          <p:cNvSpPr/>
          <p:nvPr/>
        </p:nvSpPr>
        <p:spPr>
          <a:xfrm>
            <a:off x="8595794" y="3051442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Especialidad</a:t>
            </a:r>
          </a:p>
        </p:txBody>
      </p:sp>
    </p:spTree>
    <p:extLst>
      <p:ext uri="{BB962C8B-B14F-4D97-AF65-F5344CB8AC3E}">
        <p14:creationId xmlns:p14="http://schemas.microsoft.com/office/powerpoint/2010/main" val="150270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BD7D2C-0F78-591D-2E25-945F708F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F336D88-04C9-4EFB-FEFF-3F053D116C78}"/>
              </a:ext>
            </a:extLst>
          </p:cNvPr>
          <p:cNvSpPr/>
          <p:nvPr/>
        </p:nvSpPr>
        <p:spPr>
          <a:xfrm>
            <a:off x="417689" y="1320800"/>
            <a:ext cx="11503378" cy="5013050"/>
          </a:xfrm>
          <a:prstGeom prst="roundRect">
            <a:avLst>
              <a:gd name="adj" fmla="val 271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4D85CA5-706C-B584-4B9B-46FF5648A4D5}"/>
              </a:ext>
            </a:extLst>
          </p:cNvPr>
          <p:cNvSpPr/>
          <p:nvPr/>
        </p:nvSpPr>
        <p:spPr>
          <a:xfrm>
            <a:off x="634387" y="1561105"/>
            <a:ext cx="2763569" cy="4772745"/>
          </a:xfrm>
          <a:prstGeom prst="roundRect">
            <a:avLst>
              <a:gd name="adj" fmla="val 441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C4B4B02-EF6D-6222-A413-2C78FDA335F9}"/>
              </a:ext>
            </a:extLst>
          </p:cNvPr>
          <p:cNvSpPr/>
          <p:nvPr/>
        </p:nvSpPr>
        <p:spPr>
          <a:xfrm>
            <a:off x="792337" y="2033601"/>
            <a:ext cx="2524067" cy="242989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rgbClr val="164668"/>
                </a:solidFill>
                <a:latin typeface="Gill Sans MT" panose="020B0502020104020203" pitchFamily="34" charset="0"/>
              </a:rPr>
              <a:t>Elije…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CFB0D88-ECB1-6D3E-9409-B991C9E872FD}"/>
              </a:ext>
            </a:extLst>
          </p:cNvPr>
          <p:cNvSpPr/>
          <p:nvPr/>
        </p:nvSpPr>
        <p:spPr>
          <a:xfrm>
            <a:off x="792338" y="1751542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Categoría</a:t>
            </a:r>
          </a:p>
        </p:txBody>
      </p:sp>
      <p:sp>
        <p:nvSpPr>
          <p:cNvPr id="9" name="Rectángulo: esquinas superiores redondeadas 8">
            <a:extLst>
              <a:ext uri="{FF2B5EF4-FFF2-40B4-BE49-F238E27FC236}">
                <a16:creationId xmlns:a16="http://schemas.microsoft.com/office/drawing/2014/main" id="{A41ABD5B-AAA1-ADE1-7486-3A47F8DDD5CC}"/>
              </a:ext>
            </a:extLst>
          </p:cNvPr>
          <p:cNvSpPr/>
          <p:nvPr/>
        </p:nvSpPr>
        <p:spPr>
          <a:xfrm>
            <a:off x="634387" y="1492049"/>
            <a:ext cx="2763569" cy="16706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B1B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F6F9FA"/>
                </a:solidFill>
                <a:latin typeface="Gill Sans MT" panose="020B0502020104020203" pitchFamily="34" charset="0"/>
              </a:rPr>
              <a:t>AGEGAR NUEVO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E873DE76-51BD-431C-E31C-AEF08C49B0FD}"/>
              </a:ext>
            </a:extLst>
          </p:cNvPr>
          <p:cNvSpPr/>
          <p:nvPr/>
        </p:nvSpPr>
        <p:spPr>
          <a:xfrm>
            <a:off x="3527276" y="1754356"/>
            <a:ext cx="8465011" cy="16706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F6F9FA"/>
                </a:solidFill>
                <a:latin typeface="Gill Sans MT" panose="020B0502020104020203" pitchFamily="34" charset="0"/>
              </a:rPr>
              <a:t>PROSPECTOS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F051D78-02FD-283F-4E54-6028B5871AFC}"/>
              </a:ext>
            </a:extLst>
          </p:cNvPr>
          <p:cNvSpPr/>
          <p:nvPr/>
        </p:nvSpPr>
        <p:spPr>
          <a:xfrm>
            <a:off x="3474354" y="2063231"/>
            <a:ext cx="1465353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Categoría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B470ED2-01AD-4573-00FD-EC624401AC43}"/>
              </a:ext>
            </a:extLst>
          </p:cNvPr>
          <p:cNvSpPr/>
          <p:nvPr/>
        </p:nvSpPr>
        <p:spPr>
          <a:xfrm>
            <a:off x="4947335" y="2063231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Nombre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96B197C-A904-A579-69B3-AC0B0F1B552B}"/>
              </a:ext>
            </a:extLst>
          </p:cNvPr>
          <p:cNvSpPr/>
          <p:nvPr/>
        </p:nvSpPr>
        <p:spPr>
          <a:xfrm>
            <a:off x="6845593" y="2063231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Teléfono Contacto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71FE9B7-2A86-D1CD-2E79-13FF5248DDA7}"/>
              </a:ext>
            </a:extLst>
          </p:cNvPr>
          <p:cNvSpPr/>
          <p:nvPr/>
        </p:nvSpPr>
        <p:spPr>
          <a:xfrm>
            <a:off x="8743851" y="2060005"/>
            <a:ext cx="1264420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Valor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DFCC225-7D9C-33FD-C17F-34CC60763680}"/>
              </a:ext>
            </a:extLst>
          </p:cNvPr>
          <p:cNvSpPr/>
          <p:nvPr/>
        </p:nvSpPr>
        <p:spPr>
          <a:xfrm>
            <a:off x="10033061" y="2060005"/>
            <a:ext cx="873184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Estatus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8601CA-2B57-FFB6-92B4-A7DD5564DACD}"/>
              </a:ext>
            </a:extLst>
          </p:cNvPr>
          <p:cNvSpPr/>
          <p:nvPr/>
        </p:nvSpPr>
        <p:spPr>
          <a:xfrm>
            <a:off x="792339" y="2571211"/>
            <a:ext cx="2524068" cy="341550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A247DF4-2752-1F74-ABD6-85F6FE6C3048}"/>
              </a:ext>
            </a:extLst>
          </p:cNvPr>
          <p:cNvSpPr/>
          <p:nvPr/>
        </p:nvSpPr>
        <p:spPr>
          <a:xfrm>
            <a:off x="792339" y="2345646"/>
            <a:ext cx="1873468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Organización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0899ADD-65C1-0E8C-4894-FFE012C0F2DD}"/>
              </a:ext>
            </a:extLst>
          </p:cNvPr>
          <p:cNvSpPr/>
          <p:nvPr/>
        </p:nvSpPr>
        <p:spPr>
          <a:xfrm>
            <a:off x="10175462" y="2301067"/>
            <a:ext cx="557346" cy="189631"/>
          </a:xfrm>
          <a:prstGeom prst="roundRect">
            <a:avLst>
              <a:gd name="adj" fmla="val 44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Gráfico 18" descr="Disco contorno">
            <a:extLst>
              <a:ext uri="{FF2B5EF4-FFF2-40B4-BE49-F238E27FC236}">
                <a16:creationId xmlns:a16="http://schemas.microsoft.com/office/drawing/2014/main" id="{D97BFD2F-14DC-EB27-CEB2-4CB2A3AAE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3270" y="1924572"/>
            <a:ext cx="421074" cy="421074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755681F-0D76-397D-1E7A-05887126A56C}"/>
              </a:ext>
            </a:extLst>
          </p:cNvPr>
          <p:cNvSpPr/>
          <p:nvPr/>
        </p:nvSpPr>
        <p:spPr>
          <a:xfrm>
            <a:off x="10755134" y="2074878"/>
            <a:ext cx="873184" cy="189631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164668"/>
                </a:solidFill>
                <a:latin typeface="Gill Sans MT" panose="020B0502020104020203" pitchFamily="34" charset="0"/>
              </a:rPr>
              <a:t>Etapa</a:t>
            </a:r>
          </a:p>
        </p:txBody>
      </p:sp>
      <p:pic>
        <p:nvPicPr>
          <p:cNvPr id="21" name="Gráfico 20" descr="Disco contorno">
            <a:extLst>
              <a:ext uri="{FF2B5EF4-FFF2-40B4-BE49-F238E27FC236}">
                <a16:creationId xmlns:a16="http://schemas.microsoft.com/office/drawing/2014/main" id="{F6DCC79D-5DD9-F3D9-DB70-7492E645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395" y="5889483"/>
            <a:ext cx="421074" cy="421074"/>
          </a:xfrm>
          <a:prstGeom prst="rect">
            <a:avLst/>
          </a:prstGeom>
        </p:spPr>
      </p:pic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10B91DD6-847B-DC98-DEF0-5748E96AB97B}"/>
              </a:ext>
            </a:extLst>
          </p:cNvPr>
          <p:cNvSpPr/>
          <p:nvPr/>
        </p:nvSpPr>
        <p:spPr>
          <a:xfrm>
            <a:off x="3557922" y="1477572"/>
            <a:ext cx="2763569" cy="16706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B1B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>
                <a:solidFill>
                  <a:srgbClr val="F6F9FA"/>
                </a:solidFill>
                <a:latin typeface="Gill Sans MT" panose="020B0502020104020203" pitchFamily="34" charset="0"/>
              </a:rPr>
              <a:t>BUSCAR….</a:t>
            </a:r>
          </a:p>
        </p:txBody>
      </p:sp>
    </p:spTree>
    <p:extLst>
      <p:ext uri="{BB962C8B-B14F-4D97-AF65-F5344CB8AC3E}">
        <p14:creationId xmlns:p14="http://schemas.microsoft.com/office/powerpoint/2010/main" val="187277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8FB3C49-DFCE-BA68-2EC2-A9B029096254}"/>
              </a:ext>
            </a:extLst>
          </p:cNvPr>
          <p:cNvSpPr/>
          <p:nvPr/>
        </p:nvSpPr>
        <p:spPr>
          <a:xfrm>
            <a:off x="80391" y="1594188"/>
            <a:ext cx="423891" cy="4739662"/>
          </a:xfrm>
          <a:prstGeom prst="round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-1588255" y="1712591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>
            <a:cxnSpLocks/>
          </p:cNvCxnSpPr>
          <p:nvPr/>
        </p:nvCxnSpPr>
        <p:spPr>
          <a:xfrm>
            <a:off x="93659" y="2113477"/>
            <a:ext cx="371489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-1588255" y="1643318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3271275" y="809031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851DD923-687D-371A-2939-86D300642DF3}"/>
              </a:ext>
            </a:extLst>
          </p:cNvPr>
          <p:cNvSpPr/>
          <p:nvPr/>
        </p:nvSpPr>
        <p:spPr>
          <a:xfrm rot="5400000">
            <a:off x="-4054202" y="3618642"/>
            <a:ext cx="5636824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E27B9B-C5A0-0439-3B46-2CCC7EEE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32858" r="46124" b="57044"/>
          <a:stretch/>
        </p:blipFill>
        <p:spPr>
          <a:xfrm>
            <a:off x="58266" y="2272616"/>
            <a:ext cx="478413" cy="476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CB923-4FD9-30C0-7CEC-04669CD79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6411" b="67148"/>
          <a:stretch/>
        </p:blipFill>
        <p:spPr>
          <a:xfrm>
            <a:off x="70276" y="1594188"/>
            <a:ext cx="454394" cy="459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5332A0-8E37-A62D-6B6C-AC902E570A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42166" r="46124" b="47736"/>
          <a:stretch/>
        </p:blipFill>
        <p:spPr>
          <a:xfrm>
            <a:off x="62441" y="2996569"/>
            <a:ext cx="478413" cy="476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18E3AD-C1E5-2A6A-0E3B-C0C8B43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52460" r="46773" b="38287"/>
          <a:stretch/>
        </p:blipFill>
        <p:spPr>
          <a:xfrm>
            <a:off x="51531" y="3727223"/>
            <a:ext cx="424006" cy="436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3E90E9-F886-5466-EF91-2ED5DB3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219" t="61505" r="46773" b="28814"/>
          <a:stretch/>
        </p:blipFill>
        <p:spPr>
          <a:xfrm>
            <a:off x="57329" y="4406832"/>
            <a:ext cx="419957" cy="456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349DF-22D6-6D30-2FE3-EA637FF3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7932" t="70004" r="46363" b="19457"/>
          <a:stretch/>
        </p:blipFill>
        <p:spPr>
          <a:xfrm>
            <a:off x="48974" y="5083230"/>
            <a:ext cx="478414" cy="497165"/>
          </a:xfrm>
          <a:prstGeom prst="rect">
            <a:avLst/>
          </a:prstGeom>
        </p:spPr>
      </p:pic>
      <p:pic>
        <p:nvPicPr>
          <p:cNvPr id="20" name="Gráfico 19" descr="Potencia contorno">
            <a:extLst>
              <a:ext uri="{FF2B5EF4-FFF2-40B4-BE49-F238E27FC236}">
                <a16:creationId xmlns:a16="http://schemas.microsoft.com/office/drawing/2014/main" id="{8FD63D12-F5B0-CDF6-7DCB-21A2AF00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33" y="5824417"/>
            <a:ext cx="415634" cy="41563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D6D0E4-CB60-C665-BD76-577C3AA3DD2D}"/>
              </a:ext>
            </a:extLst>
          </p:cNvPr>
          <p:cNvSpPr/>
          <p:nvPr/>
        </p:nvSpPr>
        <p:spPr>
          <a:xfrm>
            <a:off x="699130" y="1033203"/>
            <a:ext cx="11313575" cy="350259"/>
          </a:xfrm>
          <a:prstGeom prst="roundRect">
            <a:avLst>
              <a:gd name="adj" fmla="val 24374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rgbClr val="164668"/>
                </a:solidFill>
                <a:latin typeface="Gill Sans MT" panose="020B0502020104020203" pitchFamily="34" charset="0"/>
              </a:rPr>
              <a:t>SEGUIMIENTO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D11E7B9-9ECF-90BF-EBC4-11344CB48DF1}"/>
              </a:ext>
            </a:extLst>
          </p:cNvPr>
          <p:cNvSpPr/>
          <p:nvPr/>
        </p:nvSpPr>
        <p:spPr>
          <a:xfrm>
            <a:off x="745940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8863E1B-1D53-AC48-E90C-6E61A60C59A0}"/>
              </a:ext>
            </a:extLst>
          </p:cNvPr>
          <p:cNvSpPr/>
          <p:nvPr/>
        </p:nvSpPr>
        <p:spPr>
          <a:xfrm>
            <a:off x="745940" y="2000267"/>
            <a:ext cx="2129027" cy="402955"/>
          </a:xfrm>
          <a:prstGeom prst="rect">
            <a:avLst/>
          </a:prstGeom>
          <a:solidFill>
            <a:srgbClr val="16466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bg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bg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3BFD71B-1D65-A4DF-104C-F9E0CF84BF0D}"/>
              </a:ext>
            </a:extLst>
          </p:cNvPr>
          <p:cNvSpPr/>
          <p:nvPr/>
        </p:nvSpPr>
        <p:spPr>
          <a:xfrm>
            <a:off x="770905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9B9F636-D922-DC37-C9CA-37D58288F025}"/>
              </a:ext>
            </a:extLst>
          </p:cNvPr>
          <p:cNvSpPr/>
          <p:nvPr/>
        </p:nvSpPr>
        <p:spPr>
          <a:xfrm>
            <a:off x="1385262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15A3D27-DDC1-2BD3-991B-8B2718FC692E}"/>
              </a:ext>
            </a:extLst>
          </p:cNvPr>
          <p:cNvSpPr/>
          <p:nvPr/>
        </p:nvSpPr>
        <p:spPr>
          <a:xfrm>
            <a:off x="2588351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B887180-B1CB-3CC0-463C-EF51EAB850F0}"/>
              </a:ext>
            </a:extLst>
          </p:cNvPr>
          <p:cNvSpPr/>
          <p:nvPr/>
        </p:nvSpPr>
        <p:spPr>
          <a:xfrm>
            <a:off x="1354238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8D502D-C4C1-D09E-FF3F-BF43A637ED0A}"/>
              </a:ext>
            </a:extLst>
          </p:cNvPr>
          <p:cNvSpPr/>
          <p:nvPr/>
        </p:nvSpPr>
        <p:spPr>
          <a:xfrm>
            <a:off x="2557327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EA9078BC-C2C3-17F8-DF83-FEB71D53A62C}"/>
              </a:ext>
            </a:extLst>
          </p:cNvPr>
          <p:cNvSpPr/>
          <p:nvPr/>
        </p:nvSpPr>
        <p:spPr>
          <a:xfrm>
            <a:off x="758422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Clientes Potenciales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AE35E79-F4FA-50D1-ABA5-F3336FB65178}"/>
              </a:ext>
            </a:extLst>
          </p:cNvPr>
          <p:cNvSpPr/>
          <p:nvPr/>
        </p:nvSpPr>
        <p:spPr>
          <a:xfrm>
            <a:off x="80391" y="1028723"/>
            <a:ext cx="423891" cy="354739"/>
          </a:xfrm>
          <a:prstGeom prst="roundRect">
            <a:avLst>
              <a:gd name="adj" fmla="val 15845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2C23810-0754-7F2B-F6B6-F933889A4BA9}"/>
              </a:ext>
            </a:extLst>
          </p:cNvPr>
          <p:cNvSpPr/>
          <p:nvPr/>
        </p:nvSpPr>
        <p:spPr>
          <a:xfrm>
            <a:off x="177168" y="1090889"/>
            <a:ext cx="224091" cy="224091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10E5B9-6AA4-51EE-6A31-DD1BC0BB5BD2}"/>
              </a:ext>
            </a:extLst>
          </p:cNvPr>
          <p:cNvSpPr/>
          <p:nvPr/>
        </p:nvSpPr>
        <p:spPr>
          <a:xfrm>
            <a:off x="-12481" y="1045817"/>
            <a:ext cx="583768" cy="2953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2CE95F73-23C8-B4E0-5CE7-964962518828}"/>
              </a:ext>
            </a:extLst>
          </p:cNvPr>
          <p:cNvSpPr/>
          <p:nvPr/>
        </p:nvSpPr>
        <p:spPr>
          <a:xfrm>
            <a:off x="3033066" y="1887726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476AEAE-FE95-CF7B-D39C-04C48BEAA05F}"/>
              </a:ext>
            </a:extLst>
          </p:cNvPr>
          <p:cNvSpPr/>
          <p:nvPr/>
        </p:nvSpPr>
        <p:spPr>
          <a:xfrm>
            <a:off x="3033066" y="2000267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4D04AFA-C878-F6B1-E041-D92B8A21A3F8}"/>
              </a:ext>
            </a:extLst>
          </p:cNvPr>
          <p:cNvSpPr/>
          <p:nvPr/>
        </p:nvSpPr>
        <p:spPr>
          <a:xfrm>
            <a:off x="3058031" y="2475225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1866E497-8143-B9D8-83A1-76BCADEC8D30}"/>
              </a:ext>
            </a:extLst>
          </p:cNvPr>
          <p:cNvSpPr/>
          <p:nvPr/>
        </p:nvSpPr>
        <p:spPr>
          <a:xfrm>
            <a:off x="3672388" y="2211933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7C10083-20B6-C109-6A32-7AD4A6E25A57}"/>
              </a:ext>
            </a:extLst>
          </p:cNvPr>
          <p:cNvSpPr/>
          <p:nvPr/>
        </p:nvSpPr>
        <p:spPr>
          <a:xfrm>
            <a:off x="4875477" y="2201744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54CEB83B-E11B-44D4-CAF4-9987D56C8CAB}"/>
              </a:ext>
            </a:extLst>
          </p:cNvPr>
          <p:cNvSpPr/>
          <p:nvPr/>
        </p:nvSpPr>
        <p:spPr>
          <a:xfrm>
            <a:off x="3641364" y="2651624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C3317E5-A114-7D0A-D3A4-FF925E8A7538}"/>
              </a:ext>
            </a:extLst>
          </p:cNvPr>
          <p:cNvSpPr/>
          <p:nvPr/>
        </p:nvSpPr>
        <p:spPr>
          <a:xfrm>
            <a:off x="4844453" y="2641435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D46A466D-3AAC-9119-FA17-D672D1119A48}"/>
              </a:ext>
            </a:extLst>
          </p:cNvPr>
          <p:cNvSpPr/>
          <p:nvPr/>
        </p:nvSpPr>
        <p:spPr>
          <a:xfrm>
            <a:off x="3045548" y="1566816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A78526E8-2D08-C338-7F03-C82D8B3077C9}"/>
              </a:ext>
            </a:extLst>
          </p:cNvPr>
          <p:cNvSpPr/>
          <p:nvPr/>
        </p:nvSpPr>
        <p:spPr>
          <a:xfrm>
            <a:off x="5322626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985089B1-DDDC-0CCC-B825-B4CDB19ECCEC}"/>
              </a:ext>
            </a:extLst>
          </p:cNvPr>
          <p:cNvSpPr/>
          <p:nvPr/>
        </p:nvSpPr>
        <p:spPr>
          <a:xfrm>
            <a:off x="5322626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4946A79D-2635-9DD1-9A72-9082BD12121B}"/>
              </a:ext>
            </a:extLst>
          </p:cNvPr>
          <p:cNvSpPr/>
          <p:nvPr/>
        </p:nvSpPr>
        <p:spPr>
          <a:xfrm>
            <a:off x="5347591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F701D90B-F427-AEA3-0868-A5AD55017CE8}"/>
              </a:ext>
            </a:extLst>
          </p:cNvPr>
          <p:cNvSpPr/>
          <p:nvPr/>
        </p:nvSpPr>
        <p:spPr>
          <a:xfrm>
            <a:off x="5961948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3C0DAFA1-9D17-19F4-05B4-9E082D081712}"/>
              </a:ext>
            </a:extLst>
          </p:cNvPr>
          <p:cNvSpPr/>
          <p:nvPr/>
        </p:nvSpPr>
        <p:spPr>
          <a:xfrm>
            <a:off x="7165037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66AB1122-1F80-1C7B-D3AF-C918F853146F}"/>
              </a:ext>
            </a:extLst>
          </p:cNvPr>
          <p:cNvSpPr/>
          <p:nvPr/>
        </p:nvSpPr>
        <p:spPr>
          <a:xfrm>
            <a:off x="5930924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3AFAC52A-EEEE-F906-711C-4084EF3F8566}"/>
              </a:ext>
            </a:extLst>
          </p:cNvPr>
          <p:cNvSpPr/>
          <p:nvPr/>
        </p:nvSpPr>
        <p:spPr>
          <a:xfrm>
            <a:off x="7134013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80F67966-5D4A-BABD-B3F6-9621F6D6887D}"/>
              </a:ext>
            </a:extLst>
          </p:cNvPr>
          <p:cNvSpPr/>
          <p:nvPr/>
        </p:nvSpPr>
        <p:spPr>
          <a:xfrm>
            <a:off x="5335108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53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E9DD6122-31F7-9FF0-D345-03A61F21F05C}"/>
              </a:ext>
            </a:extLst>
          </p:cNvPr>
          <p:cNvSpPr/>
          <p:nvPr/>
        </p:nvSpPr>
        <p:spPr>
          <a:xfrm>
            <a:off x="7561730" y="1899653"/>
            <a:ext cx="2121422" cy="4446123"/>
          </a:xfrm>
          <a:prstGeom prst="roundRect">
            <a:avLst>
              <a:gd name="adj" fmla="val 4836"/>
            </a:avLst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solidFill>
                <a:srgbClr val="164668"/>
              </a:solidFill>
              <a:latin typeface="Gill Sans MT" panose="020B0502020104020203" pitchFamily="34" charset="0"/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CAA9917E-944D-3DE1-7EFD-570125554867}"/>
              </a:ext>
            </a:extLst>
          </p:cNvPr>
          <p:cNvSpPr/>
          <p:nvPr/>
        </p:nvSpPr>
        <p:spPr>
          <a:xfrm>
            <a:off x="7561730" y="2012194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DD1D1EA-CA01-2063-1DB8-60A0452191C5}"/>
              </a:ext>
            </a:extLst>
          </p:cNvPr>
          <p:cNvSpPr/>
          <p:nvPr/>
        </p:nvSpPr>
        <p:spPr>
          <a:xfrm>
            <a:off x="7586695" y="2487152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0BC0DF9-FFFE-E3EC-710C-5E6CF774A4D0}"/>
              </a:ext>
            </a:extLst>
          </p:cNvPr>
          <p:cNvSpPr/>
          <p:nvPr/>
        </p:nvSpPr>
        <p:spPr>
          <a:xfrm>
            <a:off x="8201052" y="2223860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38DA0DD3-E0FA-C70C-F497-821C34C827DB}"/>
              </a:ext>
            </a:extLst>
          </p:cNvPr>
          <p:cNvSpPr/>
          <p:nvPr/>
        </p:nvSpPr>
        <p:spPr>
          <a:xfrm>
            <a:off x="9404141" y="2213671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2ADE1167-79CB-0941-A50F-755B09542C07}"/>
              </a:ext>
            </a:extLst>
          </p:cNvPr>
          <p:cNvSpPr/>
          <p:nvPr/>
        </p:nvSpPr>
        <p:spPr>
          <a:xfrm>
            <a:off x="8170028" y="2663551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3A4E124C-B2E3-E4B3-F633-39B5DA6FE166}"/>
              </a:ext>
            </a:extLst>
          </p:cNvPr>
          <p:cNvSpPr/>
          <p:nvPr/>
        </p:nvSpPr>
        <p:spPr>
          <a:xfrm>
            <a:off x="9373117" y="2653362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4FCAE159-B6DF-83A4-1BFC-F9BE3A66E718}"/>
              </a:ext>
            </a:extLst>
          </p:cNvPr>
          <p:cNvSpPr/>
          <p:nvPr/>
        </p:nvSpPr>
        <p:spPr>
          <a:xfrm>
            <a:off x="7574212" y="1578743"/>
            <a:ext cx="2129027" cy="215078"/>
          </a:xfrm>
          <a:prstGeom prst="roundRect">
            <a:avLst>
              <a:gd name="adj" fmla="val 24374"/>
            </a:avLst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Atención</a:t>
            </a:r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8325A763-F4E9-DC5E-FDD7-B4BBFEEE9826}"/>
              </a:ext>
            </a:extLst>
          </p:cNvPr>
          <p:cNvGrpSpPr/>
          <p:nvPr/>
        </p:nvGrpSpPr>
        <p:grpSpPr>
          <a:xfrm>
            <a:off x="9817840" y="1594188"/>
            <a:ext cx="2141509" cy="4767033"/>
            <a:chOff x="9817840" y="1594188"/>
            <a:chExt cx="2141509" cy="47670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E4E6F205-CF75-80AE-AF54-F36EAB3426A7}"/>
                </a:ext>
              </a:extLst>
            </p:cNvPr>
            <p:cNvSpPr/>
            <p:nvPr/>
          </p:nvSpPr>
          <p:spPr>
            <a:xfrm>
              <a:off x="9817840" y="1915098"/>
              <a:ext cx="2121422" cy="4446123"/>
            </a:xfrm>
            <a:prstGeom prst="roundRect">
              <a:avLst>
                <a:gd name="adj" fmla="val 4836"/>
              </a:avLst>
            </a:prstGeom>
            <a:solidFill>
              <a:srgbClr val="F6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>
                <a:solidFill>
                  <a:srgbClr val="164668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5" name="Rectángulo 104">
              <a:extLst>
                <a:ext uri="{FF2B5EF4-FFF2-40B4-BE49-F238E27FC236}">
                  <a16:creationId xmlns:a16="http://schemas.microsoft.com/office/drawing/2014/main" id="{41A1B630-6F66-E273-92A2-CFDF60123453}"/>
                </a:ext>
              </a:extLst>
            </p:cNvPr>
            <p:cNvSpPr/>
            <p:nvPr/>
          </p:nvSpPr>
          <p:spPr>
            <a:xfrm>
              <a:off x="9817840" y="2027639"/>
              <a:ext cx="2129027" cy="402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GRUPO MEDICO SAN JOAQUIN</a:t>
              </a:r>
            </a:p>
            <a:p>
              <a:pPr algn="just"/>
              <a:endParaRPr lang="es-MX" sz="700" b="1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$500,000</a:t>
              </a:r>
            </a:p>
          </p:txBody>
        </p:sp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BCF6EFCB-962A-E88F-D45C-0D5705B5F2AF}"/>
                </a:ext>
              </a:extLst>
            </p:cNvPr>
            <p:cNvSpPr/>
            <p:nvPr/>
          </p:nvSpPr>
          <p:spPr>
            <a:xfrm>
              <a:off x="9842805" y="2502597"/>
              <a:ext cx="2104062" cy="402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GRUPO MEDICO SAN JOAQUIN</a:t>
              </a:r>
            </a:p>
            <a:p>
              <a:pPr algn="just"/>
              <a:endParaRPr lang="es-MX" sz="700" b="1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$500,000</a:t>
              </a:r>
            </a:p>
          </p:txBody>
        </p:sp>
        <p:sp>
          <p:nvSpPr>
            <p:cNvPr id="107" name="Rectángulo 106">
              <a:extLst>
                <a:ext uri="{FF2B5EF4-FFF2-40B4-BE49-F238E27FC236}">
                  <a16:creationId xmlns:a16="http://schemas.microsoft.com/office/drawing/2014/main" id="{6599506D-372A-67C3-B472-79AE1C60E26A}"/>
                </a:ext>
              </a:extLst>
            </p:cNvPr>
            <p:cNvSpPr/>
            <p:nvPr/>
          </p:nvSpPr>
          <p:spPr>
            <a:xfrm>
              <a:off x="10457162" y="2239305"/>
              <a:ext cx="1145573" cy="191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Mover….</a:t>
              </a:r>
            </a:p>
          </p:txBody>
        </p:sp>
        <p:sp>
          <p:nvSpPr>
            <p:cNvPr id="108" name="Rectángulo 107">
              <a:extLst>
                <a:ext uri="{FF2B5EF4-FFF2-40B4-BE49-F238E27FC236}">
                  <a16:creationId xmlns:a16="http://schemas.microsoft.com/office/drawing/2014/main" id="{4075C925-7F2F-3B2D-1DC0-D3CBD599EF21}"/>
                </a:ext>
              </a:extLst>
            </p:cNvPr>
            <p:cNvSpPr/>
            <p:nvPr/>
          </p:nvSpPr>
          <p:spPr>
            <a:xfrm>
              <a:off x="11660251" y="2229116"/>
              <a:ext cx="230989" cy="191289"/>
            </a:xfrm>
            <a:prstGeom prst="rect">
              <a:avLst/>
            </a:prstGeom>
            <a:solidFill>
              <a:srgbClr val="164668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8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&gt;</a:t>
              </a:r>
            </a:p>
          </p:txBody>
        </p:sp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0D1099E3-5C20-5CCE-380C-C6C99F226D67}"/>
                </a:ext>
              </a:extLst>
            </p:cNvPr>
            <p:cNvSpPr/>
            <p:nvPr/>
          </p:nvSpPr>
          <p:spPr>
            <a:xfrm>
              <a:off x="10426138" y="2678996"/>
              <a:ext cx="1145573" cy="191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700" b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Mover….</a:t>
              </a:r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C11CA42E-9BD9-CA1D-4C10-956A550C0E89}"/>
                </a:ext>
              </a:extLst>
            </p:cNvPr>
            <p:cNvSpPr/>
            <p:nvPr/>
          </p:nvSpPr>
          <p:spPr>
            <a:xfrm>
              <a:off x="11629227" y="2668807"/>
              <a:ext cx="230989" cy="191289"/>
            </a:xfrm>
            <a:prstGeom prst="rect">
              <a:avLst/>
            </a:prstGeom>
            <a:solidFill>
              <a:srgbClr val="164668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s-MX" sz="8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&gt;</a:t>
              </a:r>
            </a:p>
          </p:txBody>
        </p:sp>
        <p:sp>
          <p:nvSpPr>
            <p:cNvPr id="111" name="Rectángulo: esquinas redondeadas 110">
              <a:extLst>
                <a:ext uri="{FF2B5EF4-FFF2-40B4-BE49-F238E27FC236}">
                  <a16:creationId xmlns:a16="http://schemas.microsoft.com/office/drawing/2014/main" id="{612E836C-7808-EA6D-2221-31A6B0BBBE12}"/>
                </a:ext>
              </a:extLst>
            </p:cNvPr>
            <p:cNvSpPr/>
            <p:nvPr/>
          </p:nvSpPr>
          <p:spPr>
            <a:xfrm>
              <a:off x="9830322" y="1594188"/>
              <a:ext cx="2129027" cy="215078"/>
            </a:xfrm>
            <a:prstGeom prst="roundRect">
              <a:avLst>
                <a:gd name="adj" fmla="val 24374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Cierre</a:t>
              </a:r>
            </a:p>
          </p:txBody>
        </p:sp>
      </p:grpSp>
      <p:pic>
        <p:nvPicPr>
          <p:cNvPr id="113" name="Gráfico 112" descr="Usuario contorno">
            <a:extLst>
              <a:ext uri="{FF2B5EF4-FFF2-40B4-BE49-F238E27FC236}">
                <a16:creationId xmlns:a16="http://schemas.microsoft.com/office/drawing/2014/main" id="{2366C376-E094-87FB-B0FC-3DB70810D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541" y="-459141"/>
            <a:ext cx="284326" cy="2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2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90431B-F190-3F52-F9CA-CE54675A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27"/>
          <a:stretch/>
        </p:blipFill>
        <p:spPr>
          <a:xfrm>
            <a:off x="0" y="6503260"/>
            <a:ext cx="12192000" cy="3547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044F318-D2A1-BCA8-BD28-A6F3FFAFD5F2}"/>
              </a:ext>
            </a:extLst>
          </p:cNvPr>
          <p:cNvSpPr/>
          <p:nvPr/>
        </p:nvSpPr>
        <p:spPr>
          <a:xfrm>
            <a:off x="15365327" y="-255821"/>
            <a:ext cx="830314" cy="425076"/>
          </a:xfrm>
          <a:prstGeom prst="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E586DB-334D-4AE6-B7F0-BF5315E9EF49}"/>
              </a:ext>
            </a:extLst>
          </p:cNvPr>
          <p:cNvSpPr/>
          <p:nvPr/>
        </p:nvSpPr>
        <p:spPr>
          <a:xfrm>
            <a:off x="14548048" y="-255821"/>
            <a:ext cx="830314" cy="425076"/>
          </a:xfrm>
          <a:prstGeom prst="rect">
            <a:avLst/>
          </a:prstGeom>
          <a:solidFill>
            <a:srgbClr val="4E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B3B590-724A-02E9-4407-D2F0CC32B251}"/>
              </a:ext>
            </a:extLst>
          </p:cNvPr>
          <p:cNvSpPr/>
          <p:nvPr/>
        </p:nvSpPr>
        <p:spPr>
          <a:xfrm>
            <a:off x="16168739" y="-255821"/>
            <a:ext cx="830314" cy="425076"/>
          </a:xfrm>
          <a:prstGeom prst="rect">
            <a:avLst/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3EF5B0-CB4B-CC34-8A8C-F6073363D95A}"/>
              </a:ext>
            </a:extLst>
          </p:cNvPr>
          <p:cNvSpPr/>
          <p:nvPr/>
        </p:nvSpPr>
        <p:spPr>
          <a:xfrm>
            <a:off x="13795702" y="-255822"/>
            <a:ext cx="830314" cy="425076"/>
          </a:xfrm>
          <a:prstGeom prst="rect">
            <a:avLst/>
          </a:prstGeom>
          <a:solidFill>
            <a:srgbClr val="1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9594-4F25-B026-3540-3A033585D79D}"/>
              </a:ext>
            </a:extLst>
          </p:cNvPr>
          <p:cNvSpPr/>
          <p:nvPr/>
        </p:nvSpPr>
        <p:spPr>
          <a:xfrm>
            <a:off x="12926404" y="-255823"/>
            <a:ext cx="830314" cy="425076"/>
          </a:xfrm>
          <a:prstGeom prst="rect">
            <a:avLst/>
          </a:prstGeom>
          <a:solidFill>
            <a:srgbClr val="23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7CDFF5-698B-5223-C847-AB6F9753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994" y="601675"/>
            <a:ext cx="649550" cy="6495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B042700-8192-65F3-F1CA-57EB1C7D6FCD}"/>
              </a:ext>
            </a:extLst>
          </p:cNvPr>
          <p:cNvSpPr/>
          <p:nvPr/>
        </p:nvSpPr>
        <p:spPr>
          <a:xfrm>
            <a:off x="340191" y="1845383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A3C6A5D-A867-7315-0D45-CF242407BD79}"/>
              </a:ext>
            </a:extLst>
          </p:cNvPr>
          <p:cNvSpPr/>
          <p:nvPr/>
        </p:nvSpPr>
        <p:spPr>
          <a:xfrm>
            <a:off x="-4249981" y="1554163"/>
            <a:ext cx="2121421" cy="4156957"/>
          </a:xfrm>
          <a:prstGeom prst="rect">
            <a:avLst/>
          </a:prstGeom>
          <a:solidFill>
            <a:srgbClr val="DCE2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190DAAD-48D0-599C-E54E-031847598EEE}"/>
              </a:ext>
            </a:extLst>
          </p:cNvPr>
          <p:cNvSpPr/>
          <p:nvPr/>
        </p:nvSpPr>
        <p:spPr>
          <a:xfrm>
            <a:off x="332583" y="2215199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61804E5-8F28-EAB1-E83D-8B69F01BA78C}"/>
              </a:ext>
            </a:extLst>
          </p:cNvPr>
          <p:cNvSpPr/>
          <p:nvPr/>
        </p:nvSpPr>
        <p:spPr>
          <a:xfrm>
            <a:off x="-4023329" y="-421878"/>
            <a:ext cx="1668116" cy="2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F4571E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Negociación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36394F-C54D-4307-0D43-DD0C57E3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024" y="5311124"/>
            <a:ext cx="10287000" cy="57912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1447982-408E-44FB-058C-1F492A8F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89" y="1273904"/>
            <a:ext cx="9180576" cy="5071872"/>
          </a:xfrm>
          <a:prstGeom prst="rect">
            <a:avLst/>
          </a:prstGeom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88C10FAA-8FED-DA6B-3CB2-068ACBC21A61}"/>
              </a:ext>
            </a:extLst>
          </p:cNvPr>
          <p:cNvSpPr/>
          <p:nvPr/>
        </p:nvSpPr>
        <p:spPr>
          <a:xfrm>
            <a:off x="357548" y="2690157"/>
            <a:ext cx="2104062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F0D64EB-6926-398F-B62E-210EEDEF24F7}"/>
              </a:ext>
            </a:extLst>
          </p:cNvPr>
          <p:cNvSpPr/>
          <p:nvPr/>
        </p:nvSpPr>
        <p:spPr>
          <a:xfrm>
            <a:off x="340190" y="1708619"/>
            <a:ext cx="2121421" cy="272980"/>
          </a:xfrm>
          <a:prstGeom prst="round2SameRect">
            <a:avLst/>
          </a:prstGeom>
          <a:solidFill>
            <a:srgbClr val="164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Prospectos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2D540C3-8C97-1EF4-54FA-25645E8E2445}"/>
              </a:ext>
            </a:extLst>
          </p:cNvPr>
          <p:cNvSpPr/>
          <p:nvPr/>
        </p:nvSpPr>
        <p:spPr>
          <a:xfrm>
            <a:off x="12909047" y="306019"/>
            <a:ext cx="1842409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FC7B2EA-7EA0-1E70-FDCC-746B8686E687}"/>
              </a:ext>
            </a:extLst>
          </p:cNvPr>
          <p:cNvSpPr/>
          <p:nvPr/>
        </p:nvSpPr>
        <p:spPr>
          <a:xfrm>
            <a:off x="12901440" y="675835"/>
            <a:ext cx="1842410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18AC21A-7C82-B649-673F-A03BE0229663}"/>
              </a:ext>
            </a:extLst>
          </p:cNvPr>
          <p:cNvSpPr/>
          <p:nvPr/>
        </p:nvSpPr>
        <p:spPr>
          <a:xfrm>
            <a:off x="12926404" y="1150793"/>
            <a:ext cx="1817446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39E14F74-B722-7C76-484F-F5DD18459C09}"/>
              </a:ext>
            </a:extLst>
          </p:cNvPr>
          <p:cNvSpPr/>
          <p:nvPr/>
        </p:nvSpPr>
        <p:spPr>
          <a:xfrm>
            <a:off x="12909047" y="169255"/>
            <a:ext cx="1842408" cy="272980"/>
          </a:xfrm>
          <a:prstGeom prst="round2SameRect">
            <a:avLst/>
          </a:prstGeom>
          <a:solidFill>
            <a:srgbClr val="2461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leads</a:t>
            </a:r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B5F252FF-E57D-2ECE-ECC2-228FFE97A61B}"/>
              </a:ext>
            </a:extLst>
          </p:cNvPr>
          <p:cNvSpPr/>
          <p:nvPr/>
        </p:nvSpPr>
        <p:spPr>
          <a:xfrm rot="5400000">
            <a:off x="5918630" y="-4992181"/>
            <a:ext cx="354737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1A9AB9C5-1D94-581B-D62F-33B66ACC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87029"/>
          <a:stretch/>
        </p:blipFill>
        <p:spPr>
          <a:xfrm>
            <a:off x="-2" y="-12146"/>
            <a:ext cx="12192000" cy="88338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482C7F-679A-42FE-29D6-D4B676F10350}"/>
              </a:ext>
            </a:extLst>
          </p:cNvPr>
          <p:cNvCxnSpPr/>
          <p:nvPr/>
        </p:nvCxnSpPr>
        <p:spPr>
          <a:xfrm>
            <a:off x="134013" y="11038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185FEC0-A99D-0DC6-FB5B-D8BD2BC1DF7B}"/>
              </a:ext>
            </a:extLst>
          </p:cNvPr>
          <p:cNvCxnSpPr/>
          <p:nvPr/>
        </p:nvCxnSpPr>
        <p:spPr>
          <a:xfrm>
            <a:off x="134013" y="1180019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33E959-502E-24DE-BF14-5FAFD0BD39D5}"/>
              </a:ext>
            </a:extLst>
          </p:cNvPr>
          <p:cNvCxnSpPr/>
          <p:nvPr/>
        </p:nvCxnSpPr>
        <p:spPr>
          <a:xfrm>
            <a:off x="134013" y="1034546"/>
            <a:ext cx="320340" cy="0"/>
          </a:xfrm>
          <a:prstGeom prst="line">
            <a:avLst/>
          </a:prstGeom>
          <a:ln>
            <a:solidFill>
              <a:srgbClr val="F4571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0A56262-16E6-5F54-12B5-5F5CAD538DE6}"/>
              </a:ext>
            </a:extLst>
          </p:cNvPr>
          <p:cNvSpPr/>
          <p:nvPr/>
        </p:nvSpPr>
        <p:spPr>
          <a:xfrm>
            <a:off x="2677930" y="1878038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5A370AD-B36C-32B9-BFC5-ECE7F8FA31D2}"/>
              </a:ext>
            </a:extLst>
          </p:cNvPr>
          <p:cNvSpPr/>
          <p:nvPr/>
        </p:nvSpPr>
        <p:spPr>
          <a:xfrm>
            <a:off x="5002009" y="1866114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17007400-8B52-9EC8-0F53-60A0A024C5BB}"/>
              </a:ext>
            </a:extLst>
          </p:cNvPr>
          <p:cNvSpPr/>
          <p:nvPr/>
        </p:nvSpPr>
        <p:spPr>
          <a:xfrm>
            <a:off x="7298262" y="1866114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8" name="Gráfico 57" descr="Usuario contorno">
            <a:extLst>
              <a:ext uri="{FF2B5EF4-FFF2-40B4-BE49-F238E27FC236}">
                <a16:creationId xmlns:a16="http://schemas.microsoft.com/office/drawing/2014/main" id="{32716B8E-67AB-64D1-78E0-ADDCA1AEB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629" y="-749013"/>
            <a:ext cx="284326" cy="284326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90017E1C-4F6F-373C-BE6C-A55FBE329222}"/>
              </a:ext>
            </a:extLst>
          </p:cNvPr>
          <p:cNvSpPr/>
          <p:nvPr/>
        </p:nvSpPr>
        <p:spPr>
          <a:xfrm>
            <a:off x="11514944" y="900528"/>
            <a:ext cx="373376" cy="373376"/>
          </a:xfrm>
          <a:prstGeom prst="ellipse">
            <a:avLst/>
          </a:prstGeom>
          <a:solidFill>
            <a:srgbClr val="F6F9FA"/>
          </a:solidFill>
          <a:ln>
            <a:solidFill>
              <a:srgbClr val="F45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500" b="1" dirty="0">
              <a:solidFill>
                <a:srgbClr val="F4571E"/>
              </a:solidFill>
              <a:latin typeface="Gill Sans MT" panose="020B0502020104020203" pitchFamily="34" charset="0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8D5368CE-B8E4-1B56-D605-5EAD5CAA8F8C}"/>
              </a:ext>
            </a:extLst>
          </p:cNvPr>
          <p:cNvSpPr/>
          <p:nvPr/>
        </p:nvSpPr>
        <p:spPr>
          <a:xfrm>
            <a:off x="11453867" y="841770"/>
            <a:ext cx="492088" cy="492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rgbClr val="F4571E"/>
                </a:solidFill>
                <a:latin typeface="Gill Sans MT" panose="020B0502020104020203" pitchFamily="34" charset="0"/>
              </a:rPr>
              <a:t>JC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EFF03AB-DC13-0CB4-0676-DE7DC39FF0D7}"/>
              </a:ext>
            </a:extLst>
          </p:cNvPr>
          <p:cNvSpPr/>
          <p:nvPr/>
        </p:nvSpPr>
        <p:spPr>
          <a:xfrm>
            <a:off x="-1358994" y="-608903"/>
            <a:ext cx="1842410" cy="182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5" name="Rectángulo: esquinas superiores redondeadas 64">
            <a:extLst>
              <a:ext uri="{FF2B5EF4-FFF2-40B4-BE49-F238E27FC236}">
                <a16:creationId xmlns:a16="http://schemas.microsoft.com/office/drawing/2014/main" id="{490D8277-EDFE-83C4-FB25-4ABC01FDA993}"/>
              </a:ext>
            </a:extLst>
          </p:cNvPr>
          <p:cNvSpPr/>
          <p:nvPr/>
        </p:nvSpPr>
        <p:spPr>
          <a:xfrm>
            <a:off x="2701621" y="1714275"/>
            <a:ext cx="2121421" cy="272980"/>
          </a:xfrm>
          <a:prstGeom prst="round2SameRect">
            <a:avLst/>
          </a:prstGeom>
          <a:solidFill>
            <a:srgbClr val="F45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Negociación</a:t>
            </a:r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2A58A331-6933-9DA5-7CBB-6B00E51E9568}"/>
              </a:ext>
            </a:extLst>
          </p:cNvPr>
          <p:cNvSpPr/>
          <p:nvPr/>
        </p:nvSpPr>
        <p:spPr>
          <a:xfrm>
            <a:off x="4982002" y="1729624"/>
            <a:ext cx="2121421" cy="272980"/>
          </a:xfrm>
          <a:prstGeom prst="round2SameRect">
            <a:avLst/>
          </a:prstGeom>
          <a:solidFill>
            <a:srgbClr val="53C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Programación</a:t>
            </a:r>
          </a:p>
        </p:txBody>
      </p:sp>
      <p:sp>
        <p:nvSpPr>
          <p:cNvPr id="67" name="Rectángulo: esquinas superiores redondeadas 66">
            <a:extLst>
              <a:ext uri="{FF2B5EF4-FFF2-40B4-BE49-F238E27FC236}">
                <a16:creationId xmlns:a16="http://schemas.microsoft.com/office/drawing/2014/main" id="{15FFDA3D-A137-A55D-AC4C-8062E353FF62}"/>
              </a:ext>
            </a:extLst>
          </p:cNvPr>
          <p:cNvSpPr/>
          <p:nvPr/>
        </p:nvSpPr>
        <p:spPr>
          <a:xfrm>
            <a:off x="7303290" y="1706270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Venta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A30C349B-2118-72F8-5075-C6E46C212552}"/>
              </a:ext>
            </a:extLst>
          </p:cNvPr>
          <p:cNvSpPr/>
          <p:nvPr/>
        </p:nvSpPr>
        <p:spPr>
          <a:xfrm>
            <a:off x="971905" y="2426865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55F6F8-AA47-5C40-79E8-5EAF9425B8D8}"/>
              </a:ext>
            </a:extLst>
          </p:cNvPr>
          <p:cNvSpPr/>
          <p:nvPr/>
        </p:nvSpPr>
        <p:spPr>
          <a:xfrm>
            <a:off x="2174994" y="2416676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D1994C62-500F-A5A0-4156-83513BBC9964}"/>
              </a:ext>
            </a:extLst>
          </p:cNvPr>
          <p:cNvSpPr/>
          <p:nvPr/>
        </p:nvSpPr>
        <p:spPr>
          <a:xfrm>
            <a:off x="940881" y="2866556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6952D35C-2DE3-A618-5C0A-9FD3DF99E527}"/>
              </a:ext>
            </a:extLst>
          </p:cNvPr>
          <p:cNvSpPr/>
          <p:nvPr/>
        </p:nvSpPr>
        <p:spPr>
          <a:xfrm>
            <a:off x="2143970" y="2856367"/>
            <a:ext cx="230989" cy="191289"/>
          </a:xfrm>
          <a:prstGeom prst="rect">
            <a:avLst/>
          </a:prstGeom>
          <a:solidFill>
            <a:srgbClr val="16466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FF116DAE-2938-3832-3883-A4415626B0BD}"/>
              </a:ext>
            </a:extLst>
          </p:cNvPr>
          <p:cNvSpPr/>
          <p:nvPr/>
        </p:nvSpPr>
        <p:spPr>
          <a:xfrm>
            <a:off x="2677931" y="2251521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F5E82F0-B3F7-2A2C-912A-41493EE87323}"/>
              </a:ext>
            </a:extLst>
          </p:cNvPr>
          <p:cNvSpPr/>
          <p:nvPr/>
        </p:nvSpPr>
        <p:spPr>
          <a:xfrm>
            <a:off x="3317253" y="2463187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39D3F70-7E67-FEA0-374B-C93DC65D0B07}"/>
              </a:ext>
            </a:extLst>
          </p:cNvPr>
          <p:cNvSpPr/>
          <p:nvPr/>
        </p:nvSpPr>
        <p:spPr>
          <a:xfrm>
            <a:off x="4520342" y="2452998"/>
            <a:ext cx="230989" cy="191289"/>
          </a:xfrm>
          <a:prstGeom prst="rect">
            <a:avLst/>
          </a:prstGeom>
          <a:solidFill>
            <a:srgbClr val="F4571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87D8C399-ADEB-5E63-9EBD-E3E9695A70B2}"/>
              </a:ext>
            </a:extLst>
          </p:cNvPr>
          <p:cNvSpPr/>
          <p:nvPr/>
        </p:nvSpPr>
        <p:spPr>
          <a:xfrm>
            <a:off x="5002909" y="2241761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F45E9C4E-9CA9-EEF8-4226-6E0B823B6B8C}"/>
              </a:ext>
            </a:extLst>
          </p:cNvPr>
          <p:cNvSpPr/>
          <p:nvPr/>
        </p:nvSpPr>
        <p:spPr>
          <a:xfrm>
            <a:off x="5642231" y="2453427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A25E40B0-BECC-0B94-A30A-97AC620D2E91}"/>
              </a:ext>
            </a:extLst>
          </p:cNvPr>
          <p:cNvSpPr/>
          <p:nvPr/>
        </p:nvSpPr>
        <p:spPr>
          <a:xfrm>
            <a:off x="6845320" y="2443238"/>
            <a:ext cx="230989" cy="191289"/>
          </a:xfrm>
          <a:prstGeom prst="rect">
            <a:avLst/>
          </a:prstGeom>
          <a:solidFill>
            <a:srgbClr val="53C0D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0538B6DE-BA8C-339F-A2DC-B0E8B1905CD3}"/>
              </a:ext>
            </a:extLst>
          </p:cNvPr>
          <p:cNvSpPr/>
          <p:nvPr/>
        </p:nvSpPr>
        <p:spPr>
          <a:xfrm>
            <a:off x="7271148" y="2275012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1DDD90DD-FB03-6C67-93B0-CB3120EB1200}"/>
              </a:ext>
            </a:extLst>
          </p:cNvPr>
          <p:cNvSpPr/>
          <p:nvPr/>
        </p:nvSpPr>
        <p:spPr>
          <a:xfrm>
            <a:off x="7910470" y="2486678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F141202-6158-AE1C-B7E1-9FCB4AACC6CA}"/>
              </a:ext>
            </a:extLst>
          </p:cNvPr>
          <p:cNvSpPr/>
          <p:nvPr/>
        </p:nvSpPr>
        <p:spPr>
          <a:xfrm>
            <a:off x="9113559" y="2476489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98D3A96-370D-1F5E-81C7-AC90450CD5EF}"/>
              </a:ext>
            </a:extLst>
          </p:cNvPr>
          <p:cNvSpPr/>
          <p:nvPr/>
        </p:nvSpPr>
        <p:spPr>
          <a:xfrm>
            <a:off x="9599543" y="1854795"/>
            <a:ext cx="2121421" cy="4185846"/>
          </a:xfrm>
          <a:prstGeom prst="rect">
            <a:avLst/>
          </a:prstGeom>
          <a:solidFill>
            <a:srgbClr val="F6F9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superiores redondeadas 81">
            <a:extLst>
              <a:ext uri="{FF2B5EF4-FFF2-40B4-BE49-F238E27FC236}">
                <a16:creationId xmlns:a16="http://schemas.microsoft.com/office/drawing/2014/main" id="{BA5CAFCC-0BCB-61D1-9421-01B8D605C98B}"/>
              </a:ext>
            </a:extLst>
          </p:cNvPr>
          <p:cNvSpPr/>
          <p:nvPr/>
        </p:nvSpPr>
        <p:spPr>
          <a:xfrm>
            <a:off x="9604571" y="1694951"/>
            <a:ext cx="2121421" cy="272980"/>
          </a:xfrm>
          <a:prstGeom prst="round2SameRect">
            <a:avLst/>
          </a:prstGeom>
          <a:solidFill>
            <a:srgbClr val="FFA1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6F9FA"/>
                </a:solidFill>
                <a:latin typeface="Gill Sans MT" panose="020B0502020104020203" pitchFamily="34" charset="0"/>
              </a:rPr>
              <a:t>Cierre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1255F23B-B245-4E58-DFE9-5089B9D6CEA8}"/>
              </a:ext>
            </a:extLst>
          </p:cNvPr>
          <p:cNvSpPr/>
          <p:nvPr/>
        </p:nvSpPr>
        <p:spPr>
          <a:xfrm>
            <a:off x="9572429" y="2263693"/>
            <a:ext cx="2129027" cy="402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GRUPO MEDICO SAN JOAQUIN</a:t>
            </a:r>
          </a:p>
          <a:p>
            <a:pPr algn="just"/>
            <a:endParaRPr lang="es-MX" sz="7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$500,000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582BC76C-66E5-3AFD-08A3-1D5BF456AB1E}"/>
              </a:ext>
            </a:extLst>
          </p:cNvPr>
          <p:cNvSpPr/>
          <p:nvPr/>
        </p:nvSpPr>
        <p:spPr>
          <a:xfrm>
            <a:off x="10211751" y="2475359"/>
            <a:ext cx="1145573" cy="191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700" b="1" dirty="0">
                <a:solidFill>
                  <a:schemeClr val="tx1"/>
                </a:solidFill>
                <a:latin typeface="Gill Sans MT" panose="020B0502020104020203" pitchFamily="34" charset="0"/>
              </a:rPr>
              <a:t>Mover….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75342B40-E1F4-CBEF-DA5C-CF0F2C81F709}"/>
              </a:ext>
            </a:extLst>
          </p:cNvPr>
          <p:cNvSpPr/>
          <p:nvPr/>
        </p:nvSpPr>
        <p:spPr>
          <a:xfrm>
            <a:off x="11414840" y="2465170"/>
            <a:ext cx="230989" cy="191289"/>
          </a:xfrm>
          <a:prstGeom prst="rect">
            <a:avLst/>
          </a:prstGeom>
          <a:solidFill>
            <a:srgbClr val="FFA136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800" b="1" dirty="0">
                <a:solidFill>
                  <a:schemeClr val="bg1"/>
                </a:solidFill>
                <a:latin typeface="Gill Sans MT" panose="020B0502020104020203" pitchFamily="34" charset="0"/>
              </a:rPr>
              <a:t>&gt;</a:t>
            </a:r>
          </a:p>
        </p:txBody>
      </p:sp>
      <p:sp>
        <p:nvSpPr>
          <p:cNvPr id="88" name="Rectángulo: esquinas superiores redondeadas 87">
            <a:extLst>
              <a:ext uri="{FF2B5EF4-FFF2-40B4-BE49-F238E27FC236}">
                <a16:creationId xmlns:a16="http://schemas.microsoft.com/office/drawing/2014/main" id="{2F512813-DD92-A2E5-EF86-F1B21AC065CD}"/>
              </a:ext>
            </a:extLst>
          </p:cNvPr>
          <p:cNvSpPr/>
          <p:nvPr/>
        </p:nvSpPr>
        <p:spPr>
          <a:xfrm rot="5400000">
            <a:off x="-2812616" y="3001107"/>
            <a:ext cx="2863935" cy="5107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C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9" name="Imagen 88">
            <a:extLst>
              <a:ext uri="{FF2B5EF4-FFF2-40B4-BE49-F238E27FC236}">
                <a16:creationId xmlns:a16="http://schemas.microsoft.com/office/drawing/2014/main" id="{E5762839-D8FE-6B56-A428-219B85CC86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CE2EB"/>
              </a:clrFrom>
              <a:clrTo>
                <a:srgbClr val="DCE2EB">
                  <a:alpha val="0"/>
                </a:srgbClr>
              </a:clrTo>
            </a:clrChange>
          </a:blip>
          <a:srcRect l="48171" t="23115" r="45951" b="66328"/>
          <a:stretch/>
        </p:blipFill>
        <p:spPr>
          <a:xfrm>
            <a:off x="-1010643" y="1368122"/>
            <a:ext cx="492888" cy="4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73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39577</TotalTime>
  <Words>766</Words>
  <Application>Microsoft Office PowerPoint</Application>
  <PresentationFormat>Panorámica</PresentationFormat>
  <Paragraphs>464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Montserrat</vt:lpstr>
      <vt:lpstr>Sabon Next LT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fuentes moya</dc:creator>
  <cp:lastModifiedBy>juan carlos fuentes moya</cp:lastModifiedBy>
  <cp:revision>8</cp:revision>
  <dcterms:created xsi:type="dcterms:W3CDTF">2024-06-29T22:25:57Z</dcterms:created>
  <dcterms:modified xsi:type="dcterms:W3CDTF">2024-08-06T17:35:59Z</dcterms:modified>
</cp:coreProperties>
</file>